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1" r:id="rId4"/>
    <p:sldMasterId id="2147483683" r:id="rId5"/>
    <p:sldMasterId id="2147483690" r:id="rId6"/>
    <p:sldMasterId id="2147483702" r:id="rId7"/>
  </p:sldMasterIdLst>
  <p:notesMasterIdLst>
    <p:notesMasterId r:id="rId22"/>
  </p:notesMasterIdLst>
  <p:sldIdLst>
    <p:sldId id="409" r:id="rId8"/>
    <p:sldId id="410" r:id="rId9"/>
    <p:sldId id="411" r:id="rId10"/>
    <p:sldId id="418" r:id="rId11"/>
    <p:sldId id="412" r:id="rId12"/>
    <p:sldId id="437" r:id="rId13"/>
    <p:sldId id="438" r:id="rId14"/>
    <p:sldId id="439" r:id="rId15"/>
    <p:sldId id="448" r:id="rId16"/>
    <p:sldId id="449" r:id="rId17"/>
    <p:sldId id="450" r:id="rId18"/>
    <p:sldId id="451" r:id="rId19"/>
    <p:sldId id="452" r:id="rId20"/>
    <p:sldId id="423" r:id="rId21"/>
    <p:sldId id="429" r:id="rId23"/>
    <p:sldId id="430" r:id="rId24"/>
    <p:sldId id="431" r:id="rId25"/>
    <p:sldId id="432" r:id="rId26"/>
    <p:sldId id="433" r:id="rId27"/>
    <p:sldId id="440" r:id="rId28"/>
    <p:sldId id="441" r:id="rId29"/>
    <p:sldId id="442" r:id="rId30"/>
    <p:sldId id="443" r:id="rId31"/>
    <p:sldId id="447" r:id="rId32"/>
    <p:sldId id="445" r:id="rId33"/>
    <p:sldId id="446" r:id="rId34"/>
    <p:sldId id="467" r:id="rId35"/>
    <p:sldId id="468" r:id="rId36"/>
    <p:sldId id="469" r:id="rId37"/>
    <p:sldId id="470" r:id="rId38"/>
    <p:sldId id="471" r:id="rId39"/>
    <p:sldId id="472" r:id="rId40"/>
    <p:sldId id="47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5"/>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notesMaster" Target="notesMasters/notesMaster1.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85307F-8B42-4050-9168-F28BD0B3EE95}" type="doc">
      <dgm:prSet loTypeId="urn:microsoft.com/office/officeart/2008/layout/SquareAccentList" loCatId="list" qsTypeId="urn:microsoft.com/office/officeart/2005/8/quickstyle/simple1" qsCatId="simple" csTypeId="urn:microsoft.com/office/officeart/2005/8/colors/colorful4" csCatId="colorful" phldr="1"/>
      <dgm:spPr/>
      <dgm:t>
        <a:bodyPr/>
        <a:lstStyle/>
        <a:p>
          <a:endParaRPr lang="zh-CN" altLang="en-US"/>
        </a:p>
      </dgm:t>
    </dgm:pt>
    <dgm:pt modelId="{77A002DC-DC14-4F57-A3EC-A75865854FFF}">
      <dgm:prSet phldrT="[文本]"/>
      <dgm:spPr/>
      <dgm:t>
        <a:bodyPr/>
        <a:lstStyle/>
        <a:p>
          <a:r>
            <a:rPr lang="zh-CN" altLang="en-US" dirty="0"/>
            <a:t>有线局域网</a:t>
          </a:r>
        </a:p>
      </dgm:t>
    </dgm:pt>
    <dgm:pt modelId="{44C507A9-5BAC-4C11-A808-94DE10D0FDF2}" cxnId="{B16C8879-B264-41BE-9983-4F20D59DCB21}" type="parTrans">
      <dgm:prSet/>
      <dgm:spPr/>
      <dgm:t>
        <a:bodyPr/>
        <a:lstStyle/>
        <a:p>
          <a:endParaRPr lang="zh-CN" altLang="en-US"/>
        </a:p>
      </dgm:t>
    </dgm:pt>
    <dgm:pt modelId="{8F7B6A1B-CAC3-49D6-B822-47565388D1C1}" cxnId="{B16C8879-B264-41BE-9983-4F20D59DCB21}" type="sibTrans">
      <dgm:prSet/>
      <dgm:spPr/>
      <dgm:t>
        <a:bodyPr/>
        <a:lstStyle/>
        <a:p>
          <a:endParaRPr lang="zh-CN" altLang="en-US"/>
        </a:p>
      </dgm:t>
    </dgm:pt>
    <dgm:pt modelId="{7D120547-EB1B-4C3A-92E9-7D5B6AD46695}">
      <dgm:prSet phldrT="[文本]"/>
      <dgm:spPr/>
      <dgm:t>
        <a:bodyPr/>
        <a:lstStyle/>
        <a:p>
          <a:r>
            <a:rPr lang="zh-CN" altLang="en-US" dirty="0"/>
            <a:t>传输速度快</a:t>
          </a:r>
        </a:p>
      </dgm:t>
    </dgm:pt>
    <dgm:pt modelId="{E0D7C87B-53B2-48BE-B4E7-13140B0F1198}" cxnId="{423108CF-F19F-4EAB-A5DD-7B45F82092C4}" type="parTrans">
      <dgm:prSet/>
      <dgm:spPr/>
      <dgm:t>
        <a:bodyPr/>
        <a:lstStyle/>
        <a:p>
          <a:endParaRPr lang="zh-CN" altLang="en-US"/>
        </a:p>
      </dgm:t>
    </dgm:pt>
    <dgm:pt modelId="{7E436D5D-2021-4907-B1B7-88F6612F64CD}" cxnId="{423108CF-F19F-4EAB-A5DD-7B45F82092C4}" type="sibTrans">
      <dgm:prSet/>
      <dgm:spPr/>
      <dgm:t>
        <a:bodyPr/>
        <a:lstStyle/>
        <a:p>
          <a:endParaRPr lang="zh-CN" altLang="en-US"/>
        </a:p>
      </dgm:t>
    </dgm:pt>
    <dgm:pt modelId="{681A4444-8719-4DBF-9213-E2BE335E4DA2}">
      <dgm:prSet phldrT="[文本]"/>
      <dgm:spPr/>
      <dgm:t>
        <a:bodyPr/>
        <a:lstStyle/>
        <a:p>
          <a:r>
            <a:rPr lang="zh-CN" altLang="en-US" dirty="0"/>
            <a:t>性能更加优秀</a:t>
          </a:r>
        </a:p>
      </dgm:t>
    </dgm:pt>
    <dgm:pt modelId="{FBC27A37-A41D-49AE-9A1E-17AC89EAD56C}" cxnId="{3EBA2F50-A29B-4657-8BC3-03C1253762E9}" type="parTrans">
      <dgm:prSet/>
      <dgm:spPr/>
      <dgm:t>
        <a:bodyPr/>
        <a:lstStyle/>
        <a:p>
          <a:endParaRPr lang="zh-CN" altLang="en-US"/>
        </a:p>
      </dgm:t>
    </dgm:pt>
    <dgm:pt modelId="{8F644E1C-C4F2-4836-996E-3BA85D43FE5A}" cxnId="{3EBA2F50-A29B-4657-8BC3-03C1253762E9}" type="sibTrans">
      <dgm:prSet/>
      <dgm:spPr/>
      <dgm:t>
        <a:bodyPr/>
        <a:lstStyle/>
        <a:p>
          <a:endParaRPr lang="zh-CN" altLang="en-US"/>
        </a:p>
      </dgm:t>
    </dgm:pt>
    <dgm:pt modelId="{6B91020D-4950-4C45-A9DE-4C050E440546}">
      <dgm:prSet phldrT="[文本]"/>
      <dgm:spPr/>
      <dgm:t>
        <a:bodyPr/>
        <a:lstStyle/>
        <a:p>
          <a:r>
            <a:rPr lang="zh-CN" altLang="en-US" dirty="0"/>
            <a:t>无线局域网（</a:t>
          </a:r>
          <a:r>
            <a:rPr lang="en-US" altLang="zh-CN" dirty="0"/>
            <a:t>WLAN</a:t>
          </a:r>
          <a:r>
            <a:rPr lang="zh-CN" altLang="en-US" dirty="0"/>
            <a:t>）</a:t>
          </a:r>
        </a:p>
      </dgm:t>
    </dgm:pt>
    <dgm:pt modelId="{4285608C-FB03-4530-B61E-68F00F5FB60E}" cxnId="{5E2F7283-F5D4-48C5-90EB-5903D11716E7}" type="parTrans">
      <dgm:prSet/>
      <dgm:spPr/>
      <dgm:t>
        <a:bodyPr/>
        <a:lstStyle/>
        <a:p>
          <a:endParaRPr lang="zh-CN" altLang="en-US"/>
        </a:p>
      </dgm:t>
    </dgm:pt>
    <dgm:pt modelId="{3AE5BC4A-81CF-491B-9879-DDAE225963EB}" cxnId="{5E2F7283-F5D4-48C5-90EB-5903D11716E7}" type="sibTrans">
      <dgm:prSet/>
      <dgm:spPr/>
      <dgm:t>
        <a:bodyPr/>
        <a:lstStyle/>
        <a:p>
          <a:endParaRPr lang="zh-CN" altLang="en-US"/>
        </a:p>
      </dgm:t>
    </dgm:pt>
    <dgm:pt modelId="{65B3C905-1FBE-43B4-B43B-7388C272D5FB}">
      <dgm:prSet phldrT="[文本]"/>
      <dgm:spPr/>
      <dgm:t>
        <a:bodyPr/>
        <a:lstStyle/>
        <a:p>
          <a:r>
            <a:rPr lang="zh-CN" altLang="en-US" dirty="0"/>
            <a:t>方便灵活</a:t>
          </a:r>
        </a:p>
      </dgm:t>
    </dgm:pt>
    <dgm:pt modelId="{42A594A2-822C-4C15-85A9-381D58F4B0E0}" cxnId="{E10157B0-0812-4189-8F6D-70D58B6967AE}" type="parTrans">
      <dgm:prSet/>
      <dgm:spPr/>
      <dgm:t>
        <a:bodyPr/>
        <a:lstStyle/>
        <a:p>
          <a:endParaRPr lang="zh-CN" altLang="en-US"/>
        </a:p>
      </dgm:t>
    </dgm:pt>
    <dgm:pt modelId="{8BCCAB06-7B08-442F-AAEF-808F1B258AB1}" cxnId="{E10157B0-0812-4189-8F6D-70D58B6967AE}" type="sibTrans">
      <dgm:prSet/>
      <dgm:spPr/>
      <dgm:t>
        <a:bodyPr/>
        <a:lstStyle/>
        <a:p>
          <a:endParaRPr lang="zh-CN" altLang="en-US"/>
        </a:p>
      </dgm:t>
    </dgm:pt>
    <dgm:pt modelId="{7393F5CD-D678-4E3A-9C85-1E844BB8F2C6}">
      <dgm:prSet phldrT="[文本]"/>
      <dgm:spPr/>
      <dgm:t>
        <a:bodyPr/>
        <a:lstStyle/>
        <a:p>
          <a:r>
            <a:rPr lang="zh-CN" altLang="en-US" dirty="0"/>
            <a:t>维护管理简单</a:t>
          </a:r>
        </a:p>
      </dgm:t>
    </dgm:pt>
    <dgm:pt modelId="{9D004A7E-444D-415A-BD90-5679E85C2E24}" cxnId="{721A7F06-CFDD-401B-83A6-528355EA8D54}" type="parTrans">
      <dgm:prSet/>
      <dgm:spPr/>
      <dgm:t>
        <a:bodyPr/>
        <a:lstStyle/>
        <a:p>
          <a:endParaRPr lang="zh-CN" altLang="en-US"/>
        </a:p>
      </dgm:t>
    </dgm:pt>
    <dgm:pt modelId="{50218DD2-67C2-4574-A8EF-CE5236FA91AC}" cxnId="{721A7F06-CFDD-401B-83A6-528355EA8D54}" type="sibTrans">
      <dgm:prSet/>
      <dgm:spPr/>
      <dgm:t>
        <a:bodyPr/>
        <a:lstStyle/>
        <a:p>
          <a:endParaRPr lang="zh-CN" altLang="en-US"/>
        </a:p>
      </dgm:t>
    </dgm:pt>
    <dgm:pt modelId="{F8B06672-2463-41FC-8B4E-D7CA499FD19E}">
      <dgm:prSet phldrT="[文本]"/>
      <dgm:spPr/>
      <dgm:t>
        <a:bodyPr/>
        <a:lstStyle/>
        <a:p>
          <a:r>
            <a:rPr lang="zh-CN" altLang="en-US" dirty="0"/>
            <a:t>很少被干扰</a:t>
          </a:r>
        </a:p>
      </dgm:t>
    </dgm:pt>
    <dgm:pt modelId="{256FB971-9673-41EE-95B0-7B8C43C3FE40}" cxnId="{20447075-1897-45EE-BEC8-1AD5C6C3778D}" type="parTrans">
      <dgm:prSet/>
      <dgm:spPr/>
      <dgm:t>
        <a:bodyPr/>
        <a:lstStyle/>
        <a:p>
          <a:endParaRPr lang="zh-CN" altLang="en-US"/>
        </a:p>
      </dgm:t>
    </dgm:pt>
    <dgm:pt modelId="{E6D9181A-92F4-481E-AE6D-BDE0FEE60E37}" cxnId="{20447075-1897-45EE-BEC8-1AD5C6C3778D}" type="sibTrans">
      <dgm:prSet/>
      <dgm:spPr/>
      <dgm:t>
        <a:bodyPr/>
        <a:lstStyle/>
        <a:p>
          <a:endParaRPr lang="zh-CN" altLang="en-US"/>
        </a:p>
      </dgm:t>
    </dgm:pt>
    <dgm:pt modelId="{68584422-514B-4A8D-8357-5250BA8BFABB}" type="pres">
      <dgm:prSet presAssocID="{1B85307F-8B42-4050-9168-F28BD0B3EE95}" presName="layout" presStyleCnt="0">
        <dgm:presLayoutVars>
          <dgm:chMax/>
          <dgm:chPref/>
          <dgm:dir/>
          <dgm:resizeHandles/>
        </dgm:presLayoutVars>
      </dgm:prSet>
      <dgm:spPr/>
    </dgm:pt>
    <dgm:pt modelId="{33F93CCE-F30D-49E0-A726-9379DD615E1B}" type="pres">
      <dgm:prSet presAssocID="{77A002DC-DC14-4F57-A3EC-A75865854FFF}" presName="root" presStyleCnt="0">
        <dgm:presLayoutVars>
          <dgm:chMax/>
          <dgm:chPref/>
        </dgm:presLayoutVars>
      </dgm:prSet>
      <dgm:spPr/>
    </dgm:pt>
    <dgm:pt modelId="{7BF8A62F-31C2-4C6B-97CD-44AF9B6387AF}" type="pres">
      <dgm:prSet presAssocID="{77A002DC-DC14-4F57-A3EC-A75865854FFF}" presName="rootComposite" presStyleCnt="0">
        <dgm:presLayoutVars/>
      </dgm:prSet>
      <dgm:spPr/>
    </dgm:pt>
    <dgm:pt modelId="{120C57A0-C3B9-4B57-8266-D22273C152A9}" type="pres">
      <dgm:prSet presAssocID="{77A002DC-DC14-4F57-A3EC-A75865854FFF}" presName="ParentAccent" presStyleLbl="alignNode1" presStyleIdx="0" presStyleCnt="2"/>
      <dgm:spPr/>
    </dgm:pt>
    <dgm:pt modelId="{2D4B016E-462B-4DE9-8F99-210F364404BD}" type="pres">
      <dgm:prSet presAssocID="{77A002DC-DC14-4F57-A3EC-A75865854FFF}" presName="ParentSmallAccent" presStyleLbl="fgAcc1" presStyleIdx="0" presStyleCnt="2"/>
      <dgm:spPr/>
    </dgm:pt>
    <dgm:pt modelId="{E538F9E2-80E3-4168-A0CC-848E80CCAC5A}" type="pres">
      <dgm:prSet presAssocID="{77A002DC-DC14-4F57-A3EC-A75865854FFF}" presName="Parent" presStyleLbl="revTx" presStyleIdx="0" presStyleCnt="7">
        <dgm:presLayoutVars>
          <dgm:chMax/>
          <dgm:chPref val="4"/>
          <dgm:bulletEnabled val="1"/>
        </dgm:presLayoutVars>
      </dgm:prSet>
      <dgm:spPr/>
    </dgm:pt>
    <dgm:pt modelId="{FB747184-8753-4DD2-8E5D-6AA06CD0A11C}" type="pres">
      <dgm:prSet presAssocID="{77A002DC-DC14-4F57-A3EC-A75865854FFF}" presName="childShape" presStyleCnt="0">
        <dgm:presLayoutVars>
          <dgm:chMax val="0"/>
          <dgm:chPref val="0"/>
        </dgm:presLayoutVars>
      </dgm:prSet>
      <dgm:spPr/>
    </dgm:pt>
    <dgm:pt modelId="{E7F8ECCD-79BE-4112-90F2-9E67692E8826}" type="pres">
      <dgm:prSet presAssocID="{7D120547-EB1B-4C3A-92E9-7D5B6AD46695}" presName="childComposite" presStyleCnt="0">
        <dgm:presLayoutVars>
          <dgm:chMax val="0"/>
          <dgm:chPref val="0"/>
        </dgm:presLayoutVars>
      </dgm:prSet>
      <dgm:spPr/>
    </dgm:pt>
    <dgm:pt modelId="{379AF94F-70C1-45F8-9199-3E71E3A8D5DC}" type="pres">
      <dgm:prSet presAssocID="{7D120547-EB1B-4C3A-92E9-7D5B6AD46695}" presName="ChildAccent" presStyleLbl="solidFgAcc1" presStyleIdx="0" presStyleCnt="5"/>
      <dgm:spPr/>
    </dgm:pt>
    <dgm:pt modelId="{06E3987B-0A2B-4913-A5B4-09DC2A53AB7A}" type="pres">
      <dgm:prSet presAssocID="{7D120547-EB1B-4C3A-92E9-7D5B6AD46695}" presName="Child" presStyleLbl="revTx" presStyleIdx="1" presStyleCnt="7">
        <dgm:presLayoutVars>
          <dgm:chMax val="0"/>
          <dgm:chPref val="0"/>
          <dgm:bulletEnabled val="1"/>
        </dgm:presLayoutVars>
      </dgm:prSet>
      <dgm:spPr/>
    </dgm:pt>
    <dgm:pt modelId="{51ADEAE7-1777-4625-8BD7-7BA466D82472}" type="pres">
      <dgm:prSet presAssocID="{681A4444-8719-4DBF-9213-E2BE335E4DA2}" presName="childComposite" presStyleCnt="0">
        <dgm:presLayoutVars>
          <dgm:chMax val="0"/>
          <dgm:chPref val="0"/>
        </dgm:presLayoutVars>
      </dgm:prSet>
      <dgm:spPr/>
    </dgm:pt>
    <dgm:pt modelId="{1987547A-2604-4195-9102-D5DBF0162E15}" type="pres">
      <dgm:prSet presAssocID="{681A4444-8719-4DBF-9213-E2BE335E4DA2}" presName="ChildAccent" presStyleLbl="solidFgAcc1" presStyleIdx="1" presStyleCnt="5"/>
      <dgm:spPr/>
    </dgm:pt>
    <dgm:pt modelId="{009439E1-6191-4AF4-BAD4-58CFB5EC06C5}" type="pres">
      <dgm:prSet presAssocID="{681A4444-8719-4DBF-9213-E2BE335E4DA2}" presName="Child" presStyleLbl="revTx" presStyleIdx="2" presStyleCnt="7">
        <dgm:presLayoutVars>
          <dgm:chMax val="0"/>
          <dgm:chPref val="0"/>
          <dgm:bulletEnabled val="1"/>
        </dgm:presLayoutVars>
      </dgm:prSet>
      <dgm:spPr/>
    </dgm:pt>
    <dgm:pt modelId="{194F163B-9E6D-4E6A-AE19-BB966549F318}" type="pres">
      <dgm:prSet presAssocID="{6B91020D-4950-4C45-A9DE-4C050E440546}" presName="root" presStyleCnt="0">
        <dgm:presLayoutVars>
          <dgm:chMax/>
          <dgm:chPref/>
        </dgm:presLayoutVars>
      </dgm:prSet>
      <dgm:spPr/>
    </dgm:pt>
    <dgm:pt modelId="{7631A129-8BB1-46E3-987E-EFE13095200D}" type="pres">
      <dgm:prSet presAssocID="{6B91020D-4950-4C45-A9DE-4C050E440546}" presName="rootComposite" presStyleCnt="0">
        <dgm:presLayoutVars/>
      </dgm:prSet>
      <dgm:spPr/>
    </dgm:pt>
    <dgm:pt modelId="{AA20103A-0DF8-42AA-A3B5-467CFCDAB776}" type="pres">
      <dgm:prSet presAssocID="{6B91020D-4950-4C45-A9DE-4C050E440546}" presName="ParentAccent" presStyleLbl="alignNode1" presStyleIdx="1" presStyleCnt="2"/>
      <dgm:spPr/>
    </dgm:pt>
    <dgm:pt modelId="{764ECD0E-9425-4B16-9699-D68A7B4A4B74}" type="pres">
      <dgm:prSet presAssocID="{6B91020D-4950-4C45-A9DE-4C050E440546}" presName="ParentSmallAccent" presStyleLbl="fgAcc1" presStyleIdx="1" presStyleCnt="2"/>
      <dgm:spPr/>
    </dgm:pt>
    <dgm:pt modelId="{A0DCEC69-023C-48CC-8152-68ED99FAD5D5}" type="pres">
      <dgm:prSet presAssocID="{6B91020D-4950-4C45-A9DE-4C050E440546}" presName="Parent" presStyleLbl="revTx" presStyleIdx="3" presStyleCnt="7">
        <dgm:presLayoutVars>
          <dgm:chMax/>
          <dgm:chPref val="4"/>
          <dgm:bulletEnabled val="1"/>
        </dgm:presLayoutVars>
      </dgm:prSet>
      <dgm:spPr/>
    </dgm:pt>
    <dgm:pt modelId="{ACB3911D-B739-404D-AAE2-0D595E5DDF4E}" type="pres">
      <dgm:prSet presAssocID="{6B91020D-4950-4C45-A9DE-4C050E440546}" presName="childShape" presStyleCnt="0">
        <dgm:presLayoutVars>
          <dgm:chMax val="0"/>
          <dgm:chPref val="0"/>
        </dgm:presLayoutVars>
      </dgm:prSet>
      <dgm:spPr/>
    </dgm:pt>
    <dgm:pt modelId="{D9203803-8CB1-403B-BA2F-CDB46DB470B2}" type="pres">
      <dgm:prSet presAssocID="{65B3C905-1FBE-43B4-B43B-7388C272D5FB}" presName="childComposite" presStyleCnt="0">
        <dgm:presLayoutVars>
          <dgm:chMax val="0"/>
          <dgm:chPref val="0"/>
        </dgm:presLayoutVars>
      </dgm:prSet>
      <dgm:spPr/>
    </dgm:pt>
    <dgm:pt modelId="{EF5FF15B-BB51-468E-9E7E-DFDE63484787}" type="pres">
      <dgm:prSet presAssocID="{65B3C905-1FBE-43B4-B43B-7388C272D5FB}" presName="ChildAccent" presStyleLbl="solidFgAcc1" presStyleIdx="2" presStyleCnt="5"/>
      <dgm:spPr/>
    </dgm:pt>
    <dgm:pt modelId="{7EB6E087-EE37-453F-A7B5-A2DA087DD2F7}" type="pres">
      <dgm:prSet presAssocID="{65B3C905-1FBE-43B4-B43B-7388C272D5FB}" presName="Child" presStyleLbl="revTx" presStyleIdx="4" presStyleCnt="7">
        <dgm:presLayoutVars>
          <dgm:chMax val="0"/>
          <dgm:chPref val="0"/>
          <dgm:bulletEnabled val="1"/>
        </dgm:presLayoutVars>
      </dgm:prSet>
      <dgm:spPr/>
    </dgm:pt>
    <dgm:pt modelId="{DF328F3C-42F2-48AA-BD8C-FDF627FAB614}" type="pres">
      <dgm:prSet presAssocID="{7393F5CD-D678-4E3A-9C85-1E844BB8F2C6}" presName="childComposite" presStyleCnt="0">
        <dgm:presLayoutVars>
          <dgm:chMax val="0"/>
          <dgm:chPref val="0"/>
        </dgm:presLayoutVars>
      </dgm:prSet>
      <dgm:spPr/>
    </dgm:pt>
    <dgm:pt modelId="{30711688-DFC5-4CFC-87C6-F828499363C0}" type="pres">
      <dgm:prSet presAssocID="{7393F5CD-D678-4E3A-9C85-1E844BB8F2C6}" presName="ChildAccent" presStyleLbl="solidFgAcc1" presStyleIdx="3" presStyleCnt="5"/>
      <dgm:spPr/>
    </dgm:pt>
    <dgm:pt modelId="{475BF822-DDC3-4224-8547-2CBAD48AB6D4}" type="pres">
      <dgm:prSet presAssocID="{7393F5CD-D678-4E3A-9C85-1E844BB8F2C6}" presName="Child" presStyleLbl="revTx" presStyleIdx="5" presStyleCnt="7">
        <dgm:presLayoutVars>
          <dgm:chMax val="0"/>
          <dgm:chPref val="0"/>
          <dgm:bulletEnabled val="1"/>
        </dgm:presLayoutVars>
      </dgm:prSet>
      <dgm:spPr/>
    </dgm:pt>
    <dgm:pt modelId="{5C734FC7-F4CE-4DD7-9BF3-0D00C9210CDD}" type="pres">
      <dgm:prSet presAssocID="{F8B06672-2463-41FC-8B4E-D7CA499FD19E}" presName="childComposite" presStyleCnt="0">
        <dgm:presLayoutVars>
          <dgm:chMax val="0"/>
          <dgm:chPref val="0"/>
        </dgm:presLayoutVars>
      </dgm:prSet>
      <dgm:spPr/>
    </dgm:pt>
    <dgm:pt modelId="{514AE0A7-7D7E-4255-9C44-313C3F100562}" type="pres">
      <dgm:prSet presAssocID="{F8B06672-2463-41FC-8B4E-D7CA499FD19E}" presName="ChildAccent" presStyleLbl="solidFgAcc1" presStyleIdx="4" presStyleCnt="5"/>
      <dgm:spPr/>
    </dgm:pt>
    <dgm:pt modelId="{AB7C7AC4-1699-4458-B641-2B154879005A}" type="pres">
      <dgm:prSet presAssocID="{F8B06672-2463-41FC-8B4E-D7CA499FD19E}" presName="Child" presStyleLbl="revTx" presStyleIdx="6" presStyleCnt="7">
        <dgm:presLayoutVars>
          <dgm:chMax val="0"/>
          <dgm:chPref val="0"/>
          <dgm:bulletEnabled val="1"/>
        </dgm:presLayoutVars>
      </dgm:prSet>
      <dgm:spPr/>
    </dgm:pt>
  </dgm:ptLst>
  <dgm:cxnLst>
    <dgm:cxn modelId="{721A7F06-CFDD-401B-83A6-528355EA8D54}" srcId="{6B91020D-4950-4C45-A9DE-4C050E440546}" destId="{7393F5CD-D678-4E3A-9C85-1E844BB8F2C6}" srcOrd="1" destOrd="0" parTransId="{9D004A7E-444D-415A-BD90-5679E85C2E24}" sibTransId="{50218DD2-67C2-4574-A8EF-CE5236FA91AC}"/>
    <dgm:cxn modelId="{FC30D666-03EB-4888-BC92-24457D48959C}" type="presOf" srcId="{7393F5CD-D678-4E3A-9C85-1E844BB8F2C6}" destId="{475BF822-DDC3-4224-8547-2CBAD48AB6D4}" srcOrd="0" destOrd="0" presId="urn:microsoft.com/office/officeart/2008/layout/SquareAccentList"/>
    <dgm:cxn modelId="{3EBA2F50-A29B-4657-8BC3-03C1253762E9}" srcId="{77A002DC-DC14-4F57-A3EC-A75865854FFF}" destId="{681A4444-8719-4DBF-9213-E2BE335E4DA2}" srcOrd="1" destOrd="0" parTransId="{FBC27A37-A41D-49AE-9A1E-17AC89EAD56C}" sibTransId="{8F644E1C-C4F2-4836-996E-3BA85D43FE5A}"/>
    <dgm:cxn modelId="{20447075-1897-45EE-BEC8-1AD5C6C3778D}" srcId="{6B91020D-4950-4C45-A9DE-4C050E440546}" destId="{F8B06672-2463-41FC-8B4E-D7CA499FD19E}" srcOrd="2" destOrd="0" parTransId="{256FB971-9673-41EE-95B0-7B8C43C3FE40}" sibTransId="{E6D9181A-92F4-481E-AE6D-BDE0FEE60E37}"/>
    <dgm:cxn modelId="{B16C8879-B264-41BE-9983-4F20D59DCB21}" srcId="{1B85307F-8B42-4050-9168-F28BD0B3EE95}" destId="{77A002DC-DC14-4F57-A3EC-A75865854FFF}" srcOrd="0" destOrd="0" parTransId="{44C507A9-5BAC-4C11-A808-94DE10D0FDF2}" sibTransId="{8F7B6A1B-CAC3-49D6-B822-47565388D1C1}"/>
    <dgm:cxn modelId="{5E2F7283-F5D4-48C5-90EB-5903D11716E7}" srcId="{1B85307F-8B42-4050-9168-F28BD0B3EE95}" destId="{6B91020D-4950-4C45-A9DE-4C050E440546}" srcOrd="1" destOrd="0" parTransId="{4285608C-FB03-4530-B61E-68F00F5FB60E}" sibTransId="{3AE5BC4A-81CF-491B-9879-DDAE225963EB}"/>
    <dgm:cxn modelId="{E10157B0-0812-4189-8F6D-70D58B6967AE}" srcId="{6B91020D-4950-4C45-A9DE-4C050E440546}" destId="{65B3C905-1FBE-43B4-B43B-7388C272D5FB}" srcOrd="0" destOrd="0" parTransId="{42A594A2-822C-4C15-85A9-381D58F4B0E0}" sibTransId="{8BCCAB06-7B08-442F-AAEF-808F1B258AB1}"/>
    <dgm:cxn modelId="{47C5ACCD-BD16-48EC-917D-2F59B2F36541}" type="presOf" srcId="{1B85307F-8B42-4050-9168-F28BD0B3EE95}" destId="{68584422-514B-4A8D-8357-5250BA8BFABB}" srcOrd="0" destOrd="0" presId="urn:microsoft.com/office/officeart/2008/layout/SquareAccentList"/>
    <dgm:cxn modelId="{423108CF-F19F-4EAB-A5DD-7B45F82092C4}" srcId="{77A002DC-DC14-4F57-A3EC-A75865854FFF}" destId="{7D120547-EB1B-4C3A-92E9-7D5B6AD46695}" srcOrd="0" destOrd="0" parTransId="{E0D7C87B-53B2-48BE-B4E7-13140B0F1198}" sibTransId="{7E436D5D-2021-4907-B1B7-88F6612F64CD}"/>
    <dgm:cxn modelId="{7FAC2CE0-CB3C-4A6D-A475-696026E900B9}" type="presOf" srcId="{681A4444-8719-4DBF-9213-E2BE335E4DA2}" destId="{009439E1-6191-4AF4-BAD4-58CFB5EC06C5}" srcOrd="0" destOrd="0" presId="urn:microsoft.com/office/officeart/2008/layout/SquareAccentList"/>
    <dgm:cxn modelId="{4BED7EED-CB7A-4738-B5D5-F26110325E17}" type="presOf" srcId="{77A002DC-DC14-4F57-A3EC-A75865854FFF}" destId="{E538F9E2-80E3-4168-A0CC-848E80CCAC5A}" srcOrd="0" destOrd="0" presId="urn:microsoft.com/office/officeart/2008/layout/SquareAccentList"/>
    <dgm:cxn modelId="{A1B7D0F0-E19A-48F9-91E7-E9B4B359842F}" type="presOf" srcId="{7D120547-EB1B-4C3A-92E9-7D5B6AD46695}" destId="{06E3987B-0A2B-4913-A5B4-09DC2A53AB7A}" srcOrd="0" destOrd="0" presId="urn:microsoft.com/office/officeart/2008/layout/SquareAccentList"/>
    <dgm:cxn modelId="{51581DF8-6B0D-4C8C-A2DB-75CEE005B169}" type="presOf" srcId="{6B91020D-4950-4C45-A9DE-4C050E440546}" destId="{A0DCEC69-023C-48CC-8152-68ED99FAD5D5}" srcOrd="0" destOrd="0" presId="urn:microsoft.com/office/officeart/2008/layout/SquareAccentList"/>
    <dgm:cxn modelId="{614872F9-8828-4EC3-976C-DCE17CE80088}" type="presOf" srcId="{F8B06672-2463-41FC-8B4E-D7CA499FD19E}" destId="{AB7C7AC4-1699-4458-B641-2B154879005A}" srcOrd="0" destOrd="0" presId="urn:microsoft.com/office/officeart/2008/layout/SquareAccentList"/>
    <dgm:cxn modelId="{519083FF-B0BB-472D-BB2D-15A3DE4F8AB9}" type="presOf" srcId="{65B3C905-1FBE-43B4-B43B-7388C272D5FB}" destId="{7EB6E087-EE37-453F-A7B5-A2DA087DD2F7}" srcOrd="0" destOrd="0" presId="urn:microsoft.com/office/officeart/2008/layout/SquareAccentList"/>
    <dgm:cxn modelId="{3146488D-F8B9-44F8-A783-83F17C73DA65}" type="presParOf" srcId="{68584422-514B-4A8D-8357-5250BA8BFABB}" destId="{33F93CCE-F30D-49E0-A726-9379DD615E1B}" srcOrd="0" destOrd="0" presId="urn:microsoft.com/office/officeart/2008/layout/SquareAccentList"/>
    <dgm:cxn modelId="{C0BE5BFF-F41F-447D-8FB1-EF3702020205}" type="presParOf" srcId="{33F93CCE-F30D-49E0-A726-9379DD615E1B}" destId="{7BF8A62F-31C2-4C6B-97CD-44AF9B6387AF}" srcOrd="0" destOrd="0" presId="urn:microsoft.com/office/officeart/2008/layout/SquareAccentList"/>
    <dgm:cxn modelId="{3F4FFCCB-E43E-401F-B521-7973FA358487}" type="presParOf" srcId="{7BF8A62F-31C2-4C6B-97CD-44AF9B6387AF}" destId="{120C57A0-C3B9-4B57-8266-D22273C152A9}" srcOrd="0" destOrd="0" presId="urn:microsoft.com/office/officeart/2008/layout/SquareAccentList"/>
    <dgm:cxn modelId="{658C3389-1E18-460A-8281-8D33CB19D394}" type="presParOf" srcId="{7BF8A62F-31C2-4C6B-97CD-44AF9B6387AF}" destId="{2D4B016E-462B-4DE9-8F99-210F364404BD}" srcOrd="1" destOrd="0" presId="urn:microsoft.com/office/officeart/2008/layout/SquareAccentList"/>
    <dgm:cxn modelId="{DA85DC91-A59D-4CB8-BD27-BE8B7718FD24}" type="presParOf" srcId="{7BF8A62F-31C2-4C6B-97CD-44AF9B6387AF}" destId="{E538F9E2-80E3-4168-A0CC-848E80CCAC5A}" srcOrd="2" destOrd="0" presId="urn:microsoft.com/office/officeart/2008/layout/SquareAccentList"/>
    <dgm:cxn modelId="{E53579EE-056D-4407-B726-0E4092C8620A}" type="presParOf" srcId="{33F93CCE-F30D-49E0-A726-9379DD615E1B}" destId="{FB747184-8753-4DD2-8E5D-6AA06CD0A11C}" srcOrd="1" destOrd="0" presId="urn:microsoft.com/office/officeart/2008/layout/SquareAccentList"/>
    <dgm:cxn modelId="{A9CABE75-F58A-4976-B7A6-26A6F9EE9CF1}" type="presParOf" srcId="{FB747184-8753-4DD2-8E5D-6AA06CD0A11C}" destId="{E7F8ECCD-79BE-4112-90F2-9E67692E8826}" srcOrd="0" destOrd="0" presId="urn:microsoft.com/office/officeart/2008/layout/SquareAccentList"/>
    <dgm:cxn modelId="{7F0AFFDB-AE82-441E-9575-BB78B90FFECE}" type="presParOf" srcId="{E7F8ECCD-79BE-4112-90F2-9E67692E8826}" destId="{379AF94F-70C1-45F8-9199-3E71E3A8D5DC}" srcOrd="0" destOrd="0" presId="urn:microsoft.com/office/officeart/2008/layout/SquareAccentList"/>
    <dgm:cxn modelId="{E6B456F9-72A0-467B-A986-243B80D7D3B1}" type="presParOf" srcId="{E7F8ECCD-79BE-4112-90F2-9E67692E8826}" destId="{06E3987B-0A2B-4913-A5B4-09DC2A53AB7A}" srcOrd="1" destOrd="0" presId="urn:microsoft.com/office/officeart/2008/layout/SquareAccentList"/>
    <dgm:cxn modelId="{367EBF13-28B5-4384-8D74-F2102E9EAC9A}" type="presParOf" srcId="{FB747184-8753-4DD2-8E5D-6AA06CD0A11C}" destId="{51ADEAE7-1777-4625-8BD7-7BA466D82472}" srcOrd="1" destOrd="0" presId="urn:microsoft.com/office/officeart/2008/layout/SquareAccentList"/>
    <dgm:cxn modelId="{B803CF6C-5130-4B03-8395-BD3C65C5983D}" type="presParOf" srcId="{51ADEAE7-1777-4625-8BD7-7BA466D82472}" destId="{1987547A-2604-4195-9102-D5DBF0162E15}" srcOrd="0" destOrd="0" presId="urn:microsoft.com/office/officeart/2008/layout/SquareAccentList"/>
    <dgm:cxn modelId="{93281D03-509E-4CB0-A7EB-A51F78650B12}" type="presParOf" srcId="{51ADEAE7-1777-4625-8BD7-7BA466D82472}" destId="{009439E1-6191-4AF4-BAD4-58CFB5EC06C5}" srcOrd="1" destOrd="0" presId="urn:microsoft.com/office/officeart/2008/layout/SquareAccentList"/>
    <dgm:cxn modelId="{1DD13F1B-1D8F-4181-8049-39FE4582A089}" type="presParOf" srcId="{68584422-514B-4A8D-8357-5250BA8BFABB}" destId="{194F163B-9E6D-4E6A-AE19-BB966549F318}" srcOrd="1" destOrd="0" presId="urn:microsoft.com/office/officeart/2008/layout/SquareAccentList"/>
    <dgm:cxn modelId="{D4E3B5FC-885C-40CF-B1D6-732850D3F471}" type="presParOf" srcId="{194F163B-9E6D-4E6A-AE19-BB966549F318}" destId="{7631A129-8BB1-46E3-987E-EFE13095200D}" srcOrd="0" destOrd="0" presId="urn:microsoft.com/office/officeart/2008/layout/SquareAccentList"/>
    <dgm:cxn modelId="{C8978BAD-05F7-4C77-BD05-C926BB87E961}" type="presParOf" srcId="{7631A129-8BB1-46E3-987E-EFE13095200D}" destId="{AA20103A-0DF8-42AA-A3B5-467CFCDAB776}" srcOrd="0" destOrd="0" presId="urn:microsoft.com/office/officeart/2008/layout/SquareAccentList"/>
    <dgm:cxn modelId="{1E661CD0-9566-4CAE-9B5A-039767B3EED2}" type="presParOf" srcId="{7631A129-8BB1-46E3-987E-EFE13095200D}" destId="{764ECD0E-9425-4B16-9699-D68A7B4A4B74}" srcOrd="1" destOrd="0" presId="urn:microsoft.com/office/officeart/2008/layout/SquareAccentList"/>
    <dgm:cxn modelId="{95F6ADF3-CEB7-43D0-B97F-F7A54A351A84}" type="presParOf" srcId="{7631A129-8BB1-46E3-987E-EFE13095200D}" destId="{A0DCEC69-023C-48CC-8152-68ED99FAD5D5}" srcOrd="2" destOrd="0" presId="urn:microsoft.com/office/officeart/2008/layout/SquareAccentList"/>
    <dgm:cxn modelId="{AEC3061E-8B12-4C42-935B-946CF9738489}" type="presParOf" srcId="{194F163B-9E6D-4E6A-AE19-BB966549F318}" destId="{ACB3911D-B739-404D-AAE2-0D595E5DDF4E}" srcOrd="1" destOrd="0" presId="urn:microsoft.com/office/officeart/2008/layout/SquareAccentList"/>
    <dgm:cxn modelId="{F4A6FCB9-4635-477F-BD1B-5EE59297F053}" type="presParOf" srcId="{ACB3911D-B739-404D-AAE2-0D595E5DDF4E}" destId="{D9203803-8CB1-403B-BA2F-CDB46DB470B2}" srcOrd="0" destOrd="0" presId="urn:microsoft.com/office/officeart/2008/layout/SquareAccentList"/>
    <dgm:cxn modelId="{ECAE840A-EDA6-4466-95BB-7833EBA09B1D}" type="presParOf" srcId="{D9203803-8CB1-403B-BA2F-CDB46DB470B2}" destId="{EF5FF15B-BB51-468E-9E7E-DFDE63484787}" srcOrd="0" destOrd="0" presId="urn:microsoft.com/office/officeart/2008/layout/SquareAccentList"/>
    <dgm:cxn modelId="{8F91737C-BF4F-4B5D-9563-7B864076675A}" type="presParOf" srcId="{D9203803-8CB1-403B-BA2F-CDB46DB470B2}" destId="{7EB6E087-EE37-453F-A7B5-A2DA087DD2F7}" srcOrd="1" destOrd="0" presId="urn:microsoft.com/office/officeart/2008/layout/SquareAccentList"/>
    <dgm:cxn modelId="{996F09F8-AEB0-4A77-83DD-F5E7A288B63A}" type="presParOf" srcId="{ACB3911D-B739-404D-AAE2-0D595E5DDF4E}" destId="{DF328F3C-42F2-48AA-BD8C-FDF627FAB614}" srcOrd="1" destOrd="0" presId="urn:microsoft.com/office/officeart/2008/layout/SquareAccentList"/>
    <dgm:cxn modelId="{682D4862-A0CE-4578-BDDC-831BA1619B9A}" type="presParOf" srcId="{DF328F3C-42F2-48AA-BD8C-FDF627FAB614}" destId="{30711688-DFC5-4CFC-87C6-F828499363C0}" srcOrd="0" destOrd="0" presId="urn:microsoft.com/office/officeart/2008/layout/SquareAccentList"/>
    <dgm:cxn modelId="{95FC6F6A-E886-4988-9C80-07DC3B76A35B}" type="presParOf" srcId="{DF328F3C-42F2-48AA-BD8C-FDF627FAB614}" destId="{475BF822-DDC3-4224-8547-2CBAD48AB6D4}" srcOrd="1" destOrd="0" presId="urn:microsoft.com/office/officeart/2008/layout/SquareAccentList"/>
    <dgm:cxn modelId="{232B8C2D-0BB3-4658-BCF3-4947AD47DDCD}" type="presParOf" srcId="{ACB3911D-B739-404D-AAE2-0D595E5DDF4E}" destId="{5C734FC7-F4CE-4DD7-9BF3-0D00C9210CDD}" srcOrd="2" destOrd="0" presId="urn:microsoft.com/office/officeart/2008/layout/SquareAccentList"/>
    <dgm:cxn modelId="{1B327081-A8BF-499B-B908-8C3ABB20F529}" type="presParOf" srcId="{5C734FC7-F4CE-4DD7-9BF3-0D00C9210CDD}" destId="{514AE0A7-7D7E-4255-9C44-313C3F100562}" srcOrd="0" destOrd="0" presId="urn:microsoft.com/office/officeart/2008/layout/SquareAccentList"/>
    <dgm:cxn modelId="{B45941B1-2870-4955-B143-271F754900D0}" type="presParOf" srcId="{5C734FC7-F4CE-4DD7-9BF3-0D00C9210CDD}" destId="{AB7C7AC4-1699-4458-B641-2B154879005A}" srcOrd="1" destOrd="0" presId="urn:microsoft.com/office/officeart/2008/layout/Square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308FE-883E-4E60-B3ED-F97A0BB6FB7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4D6DAED8-8A7E-48A9-9384-0899DE3F2B01}">
      <dgm:prSet phldrT="[文本]"/>
      <dgm:spPr/>
      <dgm:t>
        <a:bodyPr/>
        <a:lstStyle/>
        <a:p>
          <a:r>
            <a:rPr lang="en-US" altLang="zh-CN" dirty="0"/>
            <a:t>P</a:t>
          </a:r>
          <a:endParaRPr lang="zh-CN" altLang="en-US" dirty="0"/>
        </a:p>
      </dgm:t>
    </dgm:pt>
    <dgm:pt modelId="{F5BEAA67-B1B4-4C2D-9DB1-BD36E24F9784}" cxnId="{B485A889-3303-4895-9C18-B138183F9CF1}" type="parTrans">
      <dgm:prSet/>
      <dgm:spPr/>
      <dgm:t>
        <a:bodyPr/>
        <a:lstStyle/>
        <a:p>
          <a:endParaRPr lang="zh-CN" altLang="en-US"/>
        </a:p>
      </dgm:t>
    </dgm:pt>
    <dgm:pt modelId="{43E1C577-492C-4760-9410-93CEBDC61457}" cxnId="{B485A889-3303-4895-9C18-B138183F9CF1}" type="sibTrans">
      <dgm:prSet/>
      <dgm:spPr/>
      <dgm:t>
        <a:bodyPr/>
        <a:lstStyle/>
        <a:p>
          <a:endParaRPr lang="zh-CN" altLang="en-US"/>
        </a:p>
      </dgm:t>
    </dgm:pt>
    <dgm:pt modelId="{A7B64E3E-D1F1-43B1-A238-5AD9711985A9}">
      <dgm:prSet phldrT="[文本]"/>
      <dgm:spPr/>
      <dgm:t>
        <a:bodyPr/>
        <a:lstStyle/>
        <a:p>
          <a:r>
            <a:rPr lang="en-US" altLang="zh-CN" dirty="0"/>
            <a:t>I/O</a:t>
          </a:r>
          <a:endParaRPr lang="zh-CN" altLang="en-US" dirty="0"/>
        </a:p>
      </dgm:t>
    </dgm:pt>
    <dgm:pt modelId="{6BD02DDC-87A0-4937-9125-63A4D6CE662A}" cxnId="{0B9CEA1B-0BB7-4C31-93DA-947FE59B45F6}" type="parTrans">
      <dgm:prSet/>
      <dgm:spPr/>
      <dgm:t>
        <a:bodyPr/>
        <a:lstStyle/>
        <a:p>
          <a:endParaRPr lang="zh-CN" altLang="en-US"/>
        </a:p>
      </dgm:t>
    </dgm:pt>
    <dgm:pt modelId="{098F8D41-290C-4863-8B8C-D7552E563D20}" cxnId="{0B9CEA1B-0BB7-4C31-93DA-947FE59B45F6}" type="sibTrans">
      <dgm:prSet/>
      <dgm:spPr/>
      <dgm:t>
        <a:bodyPr/>
        <a:lstStyle/>
        <a:p>
          <a:endParaRPr lang="zh-CN" altLang="en-US"/>
        </a:p>
      </dgm:t>
    </dgm:pt>
    <dgm:pt modelId="{B4E47A5C-B3B8-465D-9083-500252F142A6}">
      <dgm:prSet phldrT="[文本]"/>
      <dgm:spPr/>
      <dgm:t>
        <a:bodyPr/>
        <a:lstStyle/>
        <a:p>
          <a:r>
            <a:rPr lang="en-US" altLang="zh-CN" dirty="0"/>
            <a:t>M</a:t>
          </a:r>
          <a:endParaRPr lang="zh-CN" altLang="en-US" dirty="0"/>
        </a:p>
      </dgm:t>
    </dgm:pt>
    <dgm:pt modelId="{8A5571F8-4BBF-43B6-8B7E-4B3AFC471291}" cxnId="{C22991C1-EE41-44EA-9CAB-375B9A9A0E83}" type="parTrans">
      <dgm:prSet/>
      <dgm:spPr/>
      <dgm:t>
        <a:bodyPr/>
        <a:lstStyle/>
        <a:p>
          <a:endParaRPr lang="zh-CN" altLang="en-US"/>
        </a:p>
      </dgm:t>
    </dgm:pt>
    <dgm:pt modelId="{124E2666-1FC7-4434-BD93-18E385A72416}" cxnId="{C22991C1-EE41-44EA-9CAB-375B9A9A0E83}" type="sibTrans">
      <dgm:prSet/>
      <dgm:spPr/>
      <dgm:t>
        <a:bodyPr/>
        <a:lstStyle/>
        <a:p>
          <a:endParaRPr lang="zh-CN" altLang="en-US"/>
        </a:p>
      </dgm:t>
    </dgm:pt>
    <dgm:pt modelId="{49620A96-8759-4976-BFEF-4A57D7C23FF3}" type="pres">
      <dgm:prSet presAssocID="{3CC308FE-883E-4E60-B3ED-F97A0BB6FB73}" presName="hierChild1" presStyleCnt="0">
        <dgm:presLayoutVars>
          <dgm:orgChart val="1"/>
          <dgm:chPref val="1"/>
          <dgm:dir/>
          <dgm:animOne val="branch"/>
          <dgm:animLvl val="lvl"/>
          <dgm:resizeHandles/>
        </dgm:presLayoutVars>
      </dgm:prSet>
      <dgm:spPr/>
    </dgm:pt>
    <dgm:pt modelId="{A66ADE90-BD36-45D0-A1EE-C147CC7E2740}" type="pres">
      <dgm:prSet presAssocID="{4D6DAED8-8A7E-48A9-9384-0899DE3F2B01}" presName="hierRoot1" presStyleCnt="0">
        <dgm:presLayoutVars>
          <dgm:hierBranch val="init"/>
        </dgm:presLayoutVars>
      </dgm:prSet>
      <dgm:spPr/>
    </dgm:pt>
    <dgm:pt modelId="{C8373429-16DE-47D8-8DD8-79ECECDBB87F}" type="pres">
      <dgm:prSet presAssocID="{4D6DAED8-8A7E-48A9-9384-0899DE3F2B01}" presName="rootComposite1" presStyleCnt="0"/>
      <dgm:spPr/>
    </dgm:pt>
    <dgm:pt modelId="{666BD3D7-E241-43F8-AEFD-F9C27C212E4E}" type="pres">
      <dgm:prSet presAssocID="{4D6DAED8-8A7E-48A9-9384-0899DE3F2B01}" presName="rootText1" presStyleLbl="node0" presStyleIdx="0" presStyleCnt="1" custScaleX="65334" custScaleY="130007">
        <dgm:presLayoutVars>
          <dgm:chPref val="3"/>
        </dgm:presLayoutVars>
      </dgm:prSet>
      <dgm:spPr/>
    </dgm:pt>
    <dgm:pt modelId="{1B9C4A1A-8BC0-4216-BB7E-09841D8EF0AA}" type="pres">
      <dgm:prSet presAssocID="{4D6DAED8-8A7E-48A9-9384-0899DE3F2B01}" presName="rootConnector1" presStyleLbl="node1" presStyleIdx="0" presStyleCnt="0"/>
      <dgm:spPr/>
    </dgm:pt>
    <dgm:pt modelId="{1DA60074-48AE-4B4E-90C2-E6A616BACEB1}" type="pres">
      <dgm:prSet presAssocID="{4D6DAED8-8A7E-48A9-9384-0899DE3F2B01}" presName="hierChild2" presStyleCnt="0"/>
      <dgm:spPr/>
    </dgm:pt>
    <dgm:pt modelId="{1930C7B4-D0E6-4AA1-B2E8-6ACA4307E70D}" type="pres">
      <dgm:prSet presAssocID="{6BD02DDC-87A0-4937-9125-63A4D6CE662A}" presName="Name37" presStyleLbl="parChTrans1D2" presStyleIdx="0" presStyleCnt="2"/>
      <dgm:spPr/>
    </dgm:pt>
    <dgm:pt modelId="{DC1EFBBB-E8B2-4BD4-965D-9CFDE8F4F44F}" type="pres">
      <dgm:prSet presAssocID="{A7B64E3E-D1F1-43B1-A238-5AD9711985A9}" presName="hierRoot2" presStyleCnt="0">
        <dgm:presLayoutVars>
          <dgm:hierBranch val="init"/>
        </dgm:presLayoutVars>
      </dgm:prSet>
      <dgm:spPr/>
    </dgm:pt>
    <dgm:pt modelId="{2926D8BF-6017-4D8F-9F51-33BA5EAB690E}" type="pres">
      <dgm:prSet presAssocID="{A7B64E3E-D1F1-43B1-A238-5AD9711985A9}" presName="rootComposite" presStyleCnt="0"/>
      <dgm:spPr/>
    </dgm:pt>
    <dgm:pt modelId="{2C841466-6D50-4B1A-B9D3-FA76167A9B00}" type="pres">
      <dgm:prSet presAssocID="{A7B64E3E-D1F1-43B1-A238-5AD9711985A9}" presName="rootText" presStyleLbl="node2" presStyleIdx="0" presStyleCnt="2" custScaleX="65485" custScaleY="107033">
        <dgm:presLayoutVars>
          <dgm:chPref val="3"/>
        </dgm:presLayoutVars>
      </dgm:prSet>
      <dgm:spPr/>
    </dgm:pt>
    <dgm:pt modelId="{4B3B49E8-B7B8-4D70-A29B-76F86C94EF24}" type="pres">
      <dgm:prSet presAssocID="{A7B64E3E-D1F1-43B1-A238-5AD9711985A9}" presName="rootConnector" presStyleLbl="node2" presStyleIdx="0" presStyleCnt="2"/>
      <dgm:spPr/>
    </dgm:pt>
    <dgm:pt modelId="{187EE6E3-E338-4D32-9F07-21DACE6BE86C}" type="pres">
      <dgm:prSet presAssocID="{A7B64E3E-D1F1-43B1-A238-5AD9711985A9}" presName="hierChild4" presStyleCnt="0"/>
      <dgm:spPr/>
    </dgm:pt>
    <dgm:pt modelId="{D14DA6FB-4057-4BFA-A5C1-8E0FDB340CE1}" type="pres">
      <dgm:prSet presAssocID="{A7B64E3E-D1F1-43B1-A238-5AD9711985A9}" presName="hierChild5" presStyleCnt="0"/>
      <dgm:spPr/>
    </dgm:pt>
    <dgm:pt modelId="{182339EB-C0BB-451F-B4EE-A4D7EA1271D2}" type="pres">
      <dgm:prSet presAssocID="{8A5571F8-4BBF-43B6-8B7E-4B3AFC471291}" presName="Name37" presStyleLbl="parChTrans1D2" presStyleIdx="1" presStyleCnt="2"/>
      <dgm:spPr/>
    </dgm:pt>
    <dgm:pt modelId="{FD40842E-DECB-4726-A5EB-A4CC79309157}" type="pres">
      <dgm:prSet presAssocID="{B4E47A5C-B3B8-465D-9083-500252F142A6}" presName="hierRoot2" presStyleCnt="0">
        <dgm:presLayoutVars>
          <dgm:hierBranch val="init"/>
        </dgm:presLayoutVars>
      </dgm:prSet>
      <dgm:spPr/>
    </dgm:pt>
    <dgm:pt modelId="{99E5B660-9D58-4C58-845D-20CC42867BAA}" type="pres">
      <dgm:prSet presAssocID="{B4E47A5C-B3B8-465D-9083-500252F142A6}" presName="rootComposite" presStyleCnt="0"/>
      <dgm:spPr/>
    </dgm:pt>
    <dgm:pt modelId="{5A30D08F-93E6-4AC3-9A1B-3B7051CC743B}" type="pres">
      <dgm:prSet presAssocID="{B4E47A5C-B3B8-465D-9083-500252F142A6}" presName="rootText" presStyleLbl="node2" presStyleIdx="1" presStyleCnt="2" custScaleX="65485" custScaleY="107033">
        <dgm:presLayoutVars>
          <dgm:chPref val="3"/>
        </dgm:presLayoutVars>
      </dgm:prSet>
      <dgm:spPr/>
    </dgm:pt>
    <dgm:pt modelId="{5A5D598A-D7C7-4CAE-B015-FE06851B7188}" type="pres">
      <dgm:prSet presAssocID="{B4E47A5C-B3B8-465D-9083-500252F142A6}" presName="rootConnector" presStyleLbl="node2" presStyleIdx="1" presStyleCnt="2"/>
      <dgm:spPr/>
    </dgm:pt>
    <dgm:pt modelId="{B002B279-30D0-4A3F-9583-C8A5AE23419E}" type="pres">
      <dgm:prSet presAssocID="{B4E47A5C-B3B8-465D-9083-500252F142A6}" presName="hierChild4" presStyleCnt="0"/>
      <dgm:spPr/>
    </dgm:pt>
    <dgm:pt modelId="{3ECB59E3-A0C0-4789-8F9B-FA6099293846}" type="pres">
      <dgm:prSet presAssocID="{B4E47A5C-B3B8-465D-9083-500252F142A6}" presName="hierChild5" presStyleCnt="0"/>
      <dgm:spPr/>
    </dgm:pt>
    <dgm:pt modelId="{ACC56864-F20F-4CB8-8CC6-B41789E1FC8E}" type="pres">
      <dgm:prSet presAssocID="{4D6DAED8-8A7E-48A9-9384-0899DE3F2B01}" presName="hierChild3" presStyleCnt="0"/>
      <dgm:spPr/>
    </dgm:pt>
  </dgm:ptLst>
  <dgm:cxnLst>
    <dgm:cxn modelId="{0B9CEA1B-0BB7-4C31-93DA-947FE59B45F6}" srcId="{4D6DAED8-8A7E-48A9-9384-0899DE3F2B01}" destId="{A7B64E3E-D1F1-43B1-A238-5AD9711985A9}" srcOrd="0" destOrd="0" parTransId="{6BD02DDC-87A0-4937-9125-63A4D6CE662A}" sibTransId="{098F8D41-290C-4863-8B8C-D7552E563D20}"/>
    <dgm:cxn modelId="{532AF46C-CBB9-4DCA-929D-B1CA9E3D9A1A}" type="presOf" srcId="{A7B64E3E-D1F1-43B1-A238-5AD9711985A9}" destId="{4B3B49E8-B7B8-4D70-A29B-76F86C94EF24}" srcOrd="1" destOrd="0" presId="urn:microsoft.com/office/officeart/2005/8/layout/orgChart1"/>
    <dgm:cxn modelId="{65F6574D-EF4B-494B-9438-3887EC36AAED}" type="presOf" srcId="{6BD02DDC-87A0-4937-9125-63A4D6CE662A}" destId="{1930C7B4-D0E6-4AA1-B2E8-6ACA4307E70D}" srcOrd="0" destOrd="0" presId="urn:microsoft.com/office/officeart/2005/8/layout/orgChart1"/>
    <dgm:cxn modelId="{38F2DA7B-E772-409A-9E31-DE7095C3C950}" type="presOf" srcId="{B4E47A5C-B3B8-465D-9083-500252F142A6}" destId="{5A30D08F-93E6-4AC3-9A1B-3B7051CC743B}" srcOrd="0" destOrd="0" presId="urn:microsoft.com/office/officeart/2005/8/layout/orgChart1"/>
    <dgm:cxn modelId="{B485A889-3303-4895-9C18-B138183F9CF1}" srcId="{3CC308FE-883E-4E60-B3ED-F97A0BB6FB73}" destId="{4D6DAED8-8A7E-48A9-9384-0899DE3F2B01}" srcOrd="0" destOrd="0" parTransId="{F5BEAA67-B1B4-4C2D-9DB1-BD36E24F9784}" sibTransId="{43E1C577-492C-4760-9410-93CEBDC61457}"/>
    <dgm:cxn modelId="{87F9FA90-2954-4622-9AFB-E67783225B79}" type="presOf" srcId="{A7B64E3E-D1F1-43B1-A238-5AD9711985A9}" destId="{2C841466-6D50-4B1A-B9D3-FA76167A9B00}" srcOrd="0" destOrd="0" presId="urn:microsoft.com/office/officeart/2005/8/layout/orgChart1"/>
    <dgm:cxn modelId="{C22991C1-EE41-44EA-9CAB-375B9A9A0E83}" srcId="{4D6DAED8-8A7E-48A9-9384-0899DE3F2B01}" destId="{B4E47A5C-B3B8-465D-9083-500252F142A6}" srcOrd="1" destOrd="0" parTransId="{8A5571F8-4BBF-43B6-8B7E-4B3AFC471291}" sibTransId="{124E2666-1FC7-4434-BD93-18E385A72416}"/>
    <dgm:cxn modelId="{CB19FCCE-02F6-4B39-9DE3-741E6484A479}" type="presOf" srcId="{B4E47A5C-B3B8-465D-9083-500252F142A6}" destId="{5A5D598A-D7C7-4CAE-B015-FE06851B7188}" srcOrd="1" destOrd="0" presId="urn:microsoft.com/office/officeart/2005/8/layout/orgChart1"/>
    <dgm:cxn modelId="{399942D1-18E8-48DE-B4F9-5229B31A0D02}" type="presOf" srcId="{4D6DAED8-8A7E-48A9-9384-0899DE3F2B01}" destId="{1B9C4A1A-8BC0-4216-BB7E-09841D8EF0AA}" srcOrd="1" destOrd="0" presId="urn:microsoft.com/office/officeart/2005/8/layout/orgChart1"/>
    <dgm:cxn modelId="{BEC1C7D3-EC8F-4CF8-B659-1BD725103DFC}" type="presOf" srcId="{4D6DAED8-8A7E-48A9-9384-0899DE3F2B01}" destId="{666BD3D7-E241-43F8-AEFD-F9C27C212E4E}" srcOrd="0" destOrd="0" presId="urn:microsoft.com/office/officeart/2005/8/layout/orgChart1"/>
    <dgm:cxn modelId="{DF6703DB-5F43-466C-B47A-5F12AEBDE945}" type="presOf" srcId="{3CC308FE-883E-4E60-B3ED-F97A0BB6FB73}" destId="{49620A96-8759-4976-BFEF-4A57D7C23FF3}" srcOrd="0" destOrd="0" presId="urn:microsoft.com/office/officeart/2005/8/layout/orgChart1"/>
    <dgm:cxn modelId="{67533FEA-914D-4F8F-8453-732E59E3FA99}" type="presOf" srcId="{8A5571F8-4BBF-43B6-8B7E-4B3AFC471291}" destId="{182339EB-C0BB-451F-B4EE-A4D7EA1271D2}" srcOrd="0" destOrd="0" presId="urn:microsoft.com/office/officeart/2005/8/layout/orgChart1"/>
    <dgm:cxn modelId="{E1357C95-1324-4549-BE40-7B76B74E25AD}" type="presParOf" srcId="{49620A96-8759-4976-BFEF-4A57D7C23FF3}" destId="{A66ADE90-BD36-45D0-A1EE-C147CC7E2740}" srcOrd="0" destOrd="0" presId="urn:microsoft.com/office/officeart/2005/8/layout/orgChart1"/>
    <dgm:cxn modelId="{123177CD-F641-40A3-BAE5-15CB6200D8DE}" type="presParOf" srcId="{A66ADE90-BD36-45D0-A1EE-C147CC7E2740}" destId="{C8373429-16DE-47D8-8DD8-79ECECDBB87F}" srcOrd="0" destOrd="0" presId="urn:microsoft.com/office/officeart/2005/8/layout/orgChart1"/>
    <dgm:cxn modelId="{5AA5EFFE-230D-44CE-9DDD-4B1FD1F4C3E4}" type="presParOf" srcId="{C8373429-16DE-47D8-8DD8-79ECECDBB87F}" destId="{666BD3D7-E241-43F8-AEFD-F9C27C212E4E}" srcOrd="0" destOrd="0" presId="urn:microsoft.com/office/officeart/2005/8/layout/orgChart1"/>
    <dgm:cxn modelId="{D5223529-DDCD-4E20-B4AF-9DAB36B28442}" type="presParOf" srcId="{C8373429-16DE-47D8-8DD8-79ECECDBB87F}" destId="{1B9C4A1A-8BC0-4216-BB7E-09841D8EF0AA}" srcOrd="1" destOrd="0" presId="urn:microsoft.com/office/officeart/2005/8/layout/orgChart1"/>
    <dgm:cxn modelId="{086DC6AC-0E07-4824-9D0E-00EBA1B53883}" type="presParOf" srcId="{A66ADE90-BD36-45D0-A1EE-C147CC7E2740}" destId="{1DA60074-48AE-4B4E-90C2-E6A616BACEB1}" srcOrd="1" destOrd="0" presId="urn:microsoft.com/office/officeart/2005/8/layout/orgChart1"/>
    <dgm:cxn modelId="{6447D59B-E119-41B7-A8BE-55668AD9CF8E}" type="presParOf" srcId="{1DA60074-48AE-4B4E-90C2-E6A616BACEB1}" destId="{1930C7B4-D0E6-4AA1-B2E8-6ACA4307E70D}" srcOrd="0" destOrd="0" presId="urn:microsoft.com/office/officeart/2005/8/layout/orgChart1"/>
    <dgm:cxn modelId="{1E9BB536-4335-4C5C-A7EF-F4DD58E9DEC3}" type="presParOf" srcId="{1DA60074-48AE-4B4E-90C2-E6A616BACEB1}" destId="{DC1EFBBB-E8B2-4BD4-965D-9CFDE8F4F44F}" srcOrd="1" destOrd="0" presId="urn:microsoft.com/office/officeart/2005/8/layout/orgChart1"/>
    <dgm:cxn modelId="{55FC492D-74A2-4726-BDDA-F96BBA720BF3}" type="presParOf" srcId="{DC1EFBBB-E8B2-4BD4-965D-9CFDE8F4F44F}" destId="{2926D8BF-6017-4D8F-9F51-33BA5EAB690E}" srcOrd="0" destOrd="0" presId="urn:microsoft.com/office/officeart/2005/8/layout/orgChart1"/>
    <dgm:cxn modelId="{7A468B01-C8C0-4B2F-91E2-41D8C2BAD49C}" type="presParOf" srcId="{2926D8BF-6017-4D8F-9F51-33BA5EAB690E}" destId="{2C841466-6D50-4B1A-B9D3-FA76167A9B00}" srcOrd="0" destOrd="0" presId="urn:microsoft.com/office/officeart/2005/8/layout/orgChart1"/>
    <dgm:cxn modelId="{FB72DE09-3A85-4B5B-92E7-4FD3A4467651}" type="presParOf" srcId="{2926D8BF-6017-4D8F-9F51-33BA5EAB690E}" destId="{4B3B49E8-B7B8-4D70-A29B-76F86C94EF24}" srcOrd="1" destOrd="0" presId="urn:microsoft.com/office/officeart/2005/8/layout/orgChart1"/>
    <dgm:cxn modelId="{8D013903-E22D-4B13-A73D-0C27420768E9}" type="presParOf" srcId="{DC1EFBBB-E8B2-4BD4-965D-9CFDE8F4F44F}" destId="{187EE6E3-E338-4D32-9F07-21DACE6BE86C}" srcOrd="1" destOrd="0" presId="urn:microsoft.com/office/officeart/2005/8/layout/orgChart1"/>
    <dgm:cxn modelId="{3ADAEF66-071E-49AC-9B33-4B02445AA4B8}" type="presParOf" srcId="{DC1EFBBB-E8B2-4BD4-965D-9CFDE8F4F44F}" destId="{D14DA6FB-4057-4BFA-A5C1-8E0FDB340CE1}" srcOrd="2" destOrd="0" presId="urn:microsoft.com/office/officeart/2005/8/layout/orgChart1"/>
    <dgm:cxn modelId="{45763637-201B-47A6-B381-248AEAED30C9}" type="presParOf" srcId="{1DA60074-48AE-4B4E-90C2-E6A616BACEB1}" destId="{182339EB-C0BB-451F-B4EE-A4D7EA1271D2}" srcOrd="2" destOrd="0" presId="urn:microsoft.com/office/officeart/2005/8/layout/orgChart1"/>
    <dgm:cxn modelId="{E75891D6-1CC8-4D72-A17F-56CB4F173184}" type="presParOf" srcId="{1DA60074-48AE-4B4E-90C2-E6A616BACEB1}" destId="{FD40842E-DECB-4726-A5EB-A4CC79309157}" srcOrd="3" destOrd="0" presId="urn:microsoft.com/office/officeart/2005/8/layout/orgChart1"/>
    <dgm:cxn modelId="{30E876E7-2979-4325-9237-0985D1A76520}" type="presParOf" srcId="{FD40842E-DECB-4726-A5EB-A4CC79309157}" destId="{99E5B660-9D58-4C58-845D-20CC42867BAA}" srcOrd="0" destOrd="0" presId="urn:microsoft.com/office/officeart/2005/8/layout/orgChart1"/>
    <dgm:cxn modelId="{47107E51-AAA5-4831-B290-C317D1D14B37}" type="presParOf" srcId="{99E5B660-9D58-4C58-845D-20CC42867BAA}" destId="{5A30D08F-93E6-4AC3-9A1B-3B7051CC743B}" srcOrd="0" destOrd="0" presId="urn:microsoft.com/office/officeart/2005/8/layout/orgChart1"/>
    <dgm:cxn modelId="{72C831EC-CEC2-4EB6-B79E-410EE531A594}" type="presParOf" srcId="{99E5B660-9D58-4C58-845D-20CC42867BAA}" destId="{5A5D598A-D7C7-4CAE-B015-FE06851B7188}" srcOrd="1" destOrd="0" presId="urn:microsoft.com/office/officeart/2005/8/layout/orgChart1"/>
    <dgm:cxn modelId="{A0EC0421-9674-49DB-9BF0-D1330D1B3F6D}" type="presParOf" srcId="{FD40842E-DECB-4726-A5EB-A4CC79309157}" destId="{B002B279-30D0-4A3F-9583-C8A5AE23419E}" srcOrd="1" destOrd="0" presId="urn:microsoft.com/office/officeart/2005/8/layout/orgChart1"/>
    <dgm:cxn modelId="{AFC3DB5E-95A5-4811-BD8E-1B6EB2ABD62C}" type="presParOf" srcId="{FD40842E-DECB-4726-A5EB-A4CC79309157}" destId="{3ECB59E3-A0C0-4789-8F9B-FA6099293846}" srcOrd="2" destOrd="0" presId="urn:microsoft.com/office/officeart/2005/8/layout/orgChart1"/>
    <dgm:cxn modelId="{3263482B-A878-4485-A375-B4CEC0A148C5}" type="presParOf" srcId="{A66ADE90-BD36-45D0-A1EE-C147CC7E2740}" destId="{ACC56864-F20F-4CB8-8CC6-B41789E1FC8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AFEF1B-BDEC-4B36-BB74-3AF5753C9E8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C5FF9D1F-4A19-416A-BCD9-262F52E94BA0}">
      <dgm:prSet phldrT="[文本]"/>
      <dgm:spPr/>
      <dgm:t>
        <a:bodyPr/>
        <a:lstStyle/>
        <a:p>
          <a:r>
            <a:rPr lang="en-US" altLang="zh-CN" dirty="0"/>
            <a:t>LAN</a:t>
          </a:r>
          <a:endParaRPr lang="zh-CN" altLang="en-US" dirty="0"/>
        </a:p>
      </dgm:t>
    </dgm:pt>
    <dgm:pt modelId="{C4F0A3C4-0C0F-43F4-AF0B-DEAF0A52A027}" cxnId="{F86F790A-EFDA-4351-B3E5-009637757904}" type="parTrans">
      <dgm:prSet/>
      <dgm:spPr/>
      <dgm:t>
        <a:bodyPr/>
        <a:lstStyle/>
        <a:p>
          <a:endParaRPr lang="zh-CN" altLang="en-US"/>
        </a:p>
      </dgm:t>
    </dgm:pt>
    <dgm:pt modelId="{E3E824D9-07AD-4B20-B8E3-FE8356EF421B}" cxnId="{F86F790A-EFDA-4351-B3E5-009637757904}" type="sibTrans">
      <dgm:prSet/>
      <dgm:spPr/>
      <dgm:t>
        <a:bodyPr/>
        <a:lstStyle/>
        <a:p>
          <a:endParaRPr lang="zh-CN" altLang="en-US"/>
        </a:p>
      </dgm:t>
    </dgm:pt>
    <dgm:pt modelId="{75B795EA-344B-4C99-AADF-6EA5D9F0F062}">
      <dgm:prSet phldrT="[文本]"/>
      <dgm:spPr/>
      <dgm:t>
        <a:bodyPr/>
        <a:lstStyle/>
        <a:p>
          <a:r>
            <a:rPr lang="en-US" altLang="zh-CN" dirty="0"/>
            <a:t>NIC</a:t>
          </a:r>
          <a:endParaRPr lang="zh-CN" altLang="en-US" dirty="0"/>
        </a:p>
      </dgm:t>
    </dgm:pt>
    <dgm:pt modelId="{C398B570-CA34-4C2B-9BC9-09EFF7FA81AC}" cxnId="{DC2EBAEE-F4D5-49B5-94E2-53C080045777}" type="parTrans">
      <dgm:prSet/>
      <dgm:spPr/>
      <dgm:t>
        <a:bodyPr/>
        <a:lstStyle/>
        <a:p>
          <a:endParaRPr lang="zh-CN" altLang="en-US"/>
        </a:p>
      </dgm:t>
    </dgm:pt>
    <dgm:pt modelId="{374F038C-B2C8-4784-BCA5-6676D188B18D}" cxnId="{DC2EBAEE-F4D5-49B5-94E2-53C080045777}" type="sibTrans">
      <dgm:prSet/>
      <dgm:spPr/>
      <dgm:t>
        <a:bodyPr/>
        <a:lstStyle/>
        <a:p>
          <a:endParaRPr lang="zh-CN" altLang="en-US"/>
        </a:p>
      </dgm:t>
    </dgm:pt>
    <dgm:pt modelId="{4B1E9A67-7C06-470C-B882-073D971829EA}" type="pres">
      <dgm:prSet presAssocID="{E8AFEF1B-BDEC-4B36-BB74-3AF5753C9E80}" presName="hierChild1" presStyleCnt="0">
        <dgm:presLayoutVars>
          <dgm:orgChart val="1"/>
          <dgm:chPref val="1"/>
          <dgm:dir/>
          <dgm:animOne val="branch"/>
          <dgm:animLvl val="lvl"/>
          <dgm:resizeHandles/>
        </dgm:presLayoutVars>
      </dgm:prSet>
      <dgm:spPr/>
    </dgm:pt>
    <dgm:pt modelId="{F322A3A1-E0C3-45BC-826F-830D8A1F9C1B}" type="pres">
      <dgm:prSet presAssocID="{C5FF9D1F-4A19-416A-BCD9-262F52E94BA0}" presName="hierRoot1" presStyleCnt="0">
        <dgm:presLayoutVars>
          <dgm:hierBranch val="init"/>
        </dgm:presLayoutVars>
      </dgm:prSet>
      <dgm:spPr/>
    </dgm:pt>
    <dgm:pt modelId="{E2CE6D1F-F146-4DF9-9FC5-18449A8EF44F}" type="pres">
      <dgm:prSet presAssocID="{C5FF9D1F-4A19-416A-BCD9-262F52E94BA0}" presName="rootComposite1" presStyleCnt="0"/>
      <dgm:spPr/>
    </dgm:pt>
    <dgm:pt modelId="{E15E0C61-A993-4134-A143-41E7E58C01F9}" type="pres">
      <dgm:prSet presAssocID="{C5FF9D1F-4A19-416A-BCD9-262F52E94BA0}" presName="rootText1" presStyleLbl="node0" presStyleIdx="0" presStyleCnt="1" custScaleX="65998" custScaleY="237544">
        <dgm:presLayoutVars>
          <dgm:chPref val="3"/>
        </dgm:presLayoutVars>
      </dgm:prSet>
      <dgm:spPr/>
    </dgm:pt>
    <dgm:pt modelId="{ABFF04B0-6D6F-4DC6-8D63-A5B833588610}" type="pres">
      <dgm:prSet presAssocID="{C5FF9D1F-4A19-416A-BCD9-262F52E94BA0}" presName="rootConnector1" presStyleLbl="node1" presStyleIdx="0" presStyleCnt="0"/>
      <dgm:spPr/>
    </dgm:pt>
    <dgm:pt modelId="{BBC1C87A-E82F-47A0-BDD2-690E60FF3A97}" type="pres">
      <dgm:prSet presAssocID="{C5FF9D1F-4A19-416A-BCD9-262F52E94BA0}" presName="hierChild2" presStyleCnt="0"/>
      <dgm:spPr/>
    </dgm:pt>
    <dgm:pt modelId="{AE9246A2-1D75-47E2-937D-57286EAC46ED}" type="pres">
      <dgm:prSet presAssocID="{C398B570-CA34-4C2B-9BC9-09EFF7FA81AC}" presName="Name64" presStyleLbl="parChTrans1D2" presStyleIdx="0" presStyleCnt="1"/>
      <dgm:spPr/>
    </dgm:pt>
    <dgm:pt modelId="{D52CE612-3A4C-4CF4-83DC-87BCC35B2088}" type="pres">
      <dgm:prSet presAssocID="{75B795EA-344B-4C99-AADF-6EA5D9F0F062}" presName="hierRoot2" presStyleCnt="0">
        <dgm:presLayoutVars>
          <dgm:hierBranch val="init"/>
        </dgm:presLayoutVars>
      </dgm:prSet>
      <dgm:spPr/>
    </dgm:pt>
    <dgm:pt modelId="{3B4D811F-ED5C-46C1-B5DB-6668E73E6A70}" type="pres">
      <dgm:prSet presAssocID="{75B795EA-344B-4C99-AADF-6EA5D9F0F062}" presName="rootComposite" presStyleCnt="0"/>
      <dgm:spPr/>
    </dgm:pt>
    <dgm:pt modelId="{0EED63F9-3E64-40E4-9BCD-B3C5141756B7}" type="pres">
      <dgm:prSet presAssocID="{75B795EA-344B-4C99-AADF-6EA5D9F0F062}" presName="rootText" presStyleLbl="node2" presStyleIdx="0" presStyleCnt="1" custScaleX="57420" custScaleY="120903">
        <dgm:presLayoutVars>
          <dgm:chPref val="3"/>
        </dgm:presLayoutVars>
      </dgm:prSet>
      <dgm:spPr/>
    </dgm:pt>
    <dgm:pt modelId="{BF3474ED-320A-4FA7-A4FE-DB72B78AB99C}" type="pres">
      <dgm:prSet presAssocID="{75B795EA-344B-4C99-AADF-6EA5D9F0F062}" presName="rootConnector" presStyleLbl="node2" presStyleIdx="0" presStyleCnt="1"/>
      <dgm:spPr/>
    </dgm:pt>
    <dgm:pt modelId="{26826FF2-B116-4ADC-8042-616B41AAC0DF}" type="pres">
      <dgm:prSet presAssocID="{75B795EA-344B-4C99-AADF-6EA5D9F0F062}" presName="hierChild4" presStyleCnt="0"/>
      <dgm:spPr/>
    </dgm:pt>
    <dgm:pt modelId="{9C4E87D4-9E9B-4B54-8E8E-3192893DC74A}" type="pres">
      <dgm:prSet presAssocID="{75B795EA-344B-4C99-AADF-6EA5D9F0F062}" presName="hierChild5" presStyleCnt="0"/>
      <dgm:spPr/>
    </dgm:pt>
    <dgm:pt modelId="{0E62438A-4685-4518-8862-BA1123729CA7}" type="pres">
      <dgm:prSet presAssocID="{C5FF9D1F-4A19-416A-BCD9-262F52E94BA0}" presName="hierChild3" presStyleCnt="0"/>
      <dgm:spPr/>
    </dgm:pt>
  </dgm:ptLst>
  <dgm:cxnLst>
    <dgm:cxn modelId="{F86F790A-EFDA-4351-B3E5-009637757904}" srcId="{E8AFEF1B-BDEC-4B36-BB74-3AF5753C9E80}" destId="{C5FF9D1F-4A19-416A-BCD9-262F52E94BA0}" srcOrd="0" destOrd="0" parTransId="{C4F0A3C4-0C0F-43F4-AF0B-DEAF0A52A027}" sibTransId="{E3E824D9-07AD-4B20-B8E3-FE8356EF421B}"/>
    <dgm:cxn modelId="{990CA71D-FAFB-4C11-B796-662CA7E3149A}" type="presOf" srcId="{C5FF9D1F-4A19-416A-BCD9-262F52E94BA0}" destId="{E15E0C61-A993-4134-A143-41E7E58C01F9}" srcOrd="0" destOrd="0" presId="urn:microsoft.com/office/officeart/2009/3/layout/HorizontalOrganizationChart"/>
    <dgm:cxn modelId="{ED6EE069-882E-41D3-9805-4D43E1C042A4}" type="presOf" srcId="{C5FF9D1F-4A19-416A-BCD9-262F52E94BA0}" destId="{ABFF04B0-6D6F-4DC6-8D63-A5B833588610}" srcOrd="1" destOrd="0" presId="urn:microsoft.com/office/officeart/2009/3/layout/HorizontalOrganizationChart"/>
    <dgm:cxn modelId="{D0F6CF7B-D11A-407C-85EC-A85FEEDEA4AE}" type="presOf" srcId="{75B795EA-344B-4C99-AADF-6EA5D9F0F062}" destId="{BF3474ED-320A-4FA7-A4FE-DB72B78AB99C}" srcOrd="1" destOrd="0" presId="urn:microsoft.com/office/officeart/2009/3/layout/HorizontalOrganizationChart"/>
    <dgm:cxn modelId="{4CA9F7BD-F02D-4F1F-AEFC-502366D1C15F}" type="presOf" srcId="{C398B570-CA34-4C2B-9BC9-09EFF7FA81AC}" destId="{AE9246A2-1D75-47E2-937D-57286EAC46ED}" srcOrd="0" destOrd="0" presId="urn:microsoft.com/office/officeart/2009/3/layout/HorizontalOrganizationChart"/>
    <dgm:cxn modelId="{4F32BAE0-12F8-403E-AEA9-5D133DA6F76B}" type="presOf" srcId="{E8AFEF1B-BDEC-4B36-BB74-3AF5753C9E80}" destId="{4B1E9A67-7C06-470C-B882-073D971829EA}" srcOrd="0" destOrd="0" presId="urn:microsoft.com/office/officeart/2009/3/layout/HorizontalOrganizationChart"/>
    <dgm:cxn modelId="{572300E4-6CFC-47D9-B891-0E02B28B4DC8}" type="presOf" srcId="{75B795EA-344B-4C99-AADF-6EA5D9F0F062}" destId="{0EED63F9-3E64-40E4-9BCD-B3C5141756B7}" srcOrd="0" destOrd="0" presId="urn:microsoft.com/office/officeart/2009/3/layout/HorizontalOrganizationChart"/>
    <dgm:cxn modelId="{DC2EBAEE-F4D5-49B5-94E2-53C080045777}" srcId="{C5FF9D1F-4A19-416A-BCD9-262F52E94BA0}" destId="{75B795EA-344B-4C99-AADF-6EA5D9F0F062}" srcOrd="0" destOrd="0" parTransId="{C398B570-CA34-4C2B-9BC9-09EFF7FA81AC}" sibTransId="{374F038C-B2C8-4784-BCA5-6676D188B18D}"/>
    <dgm:cxn modelId="{CBE2AF21-E9B3-4535-A4CF-93E00B7C344B}" type="presParOf" srcId="{4B1E9A67-7C06-470C-B882-073D971829EA}" destId="{F322A3A1-E0C3-45BC-826F-830D8A1F9C1B}" srcOrd="0" destOrd="0" presId="urn:microsoft.com/office/officeart/2009/3/layout/HorizontalOrganizationChart"/>
    <dgm:cxn modelId="{C328EDA2-F291-43CF-96B8-D3196C99B4CA}" type="presParOf" srcId="{F322A3A1-E0C3-45BC-826F-830D8A1F9C1B}" destId="{E2CE6D1F-F146-4DF9-9FC5-18449A8EF44F}" srcOrd="0" destOrd="0" presId="urn:microsoft.com/office/officeart/2009/3/layout/HorizontalOrganizationChart"/>
    <dgm:cxn modelId="{B1CB5411-B5EC-4DFB-A490-BE96B09787BE}" type="presParOf" srcId="{E2CE6D1F-F146-4DF9-9FC5-18449A8EF44F}" destId="{E15E0C61-A993-4134-A143-41E7E58C01F9}" srcOrd="0" destOrd="0" presId="urn:microsoft.com/office/officeart/2009/3/layout/HorizontalOrganizationChart"/>
    <dgm:cxn modelId="{98DA1F1C-2B8A-4364-AA77-6F1470DCE4F6}" type="presParOf" srcId="{E2CE6D1F-F146-4DF9-9FC5-18449A8EF44F}" destId="{ABFF04B0-6D6F-4DC6-8D63-A5B833588610}" srcOrd="1" destOrd="0" presId="urn:microsoft.com/office/officeart/2009/3/layout/HorizontalOrganizationChart"/>
    <dgm:cxn modelId="{4C6A71D3-39F8-4A13-8A34-1DC08EB99573}" type="presParOf" srcId="{F322A3A1-E0C3-45BC-826F-830D8A1F9C1B}" destId="{BBC1C87A-E82F-47A0-BDD2-690E60FF3A97}" srcOrd="1" destOrd="0" presId="urn:microsoft.com/office/officeart/2009/3/layout/HorizontalOrganizationChart"/>
    <dgm:cxn modelId="{DA6A06E6-1898-4A2A-86BF-A5F2EDB35A68}" type="presParOf" srcId="{BBC1C87A-E82F-47A0-BDD2-690E60FF3A97}" destId="{AE9246A2-1D75-47E2-937D-57286EAC46ED}" srcOrd="0" destOrd="0" presId="urn:microsoft.com/office/officeart/2009/3/layout/HorizontalOrganizationChart"/>
    <dgm:cxn modelId="{5716AE50-BAFE-4509-87EF-AF902DFEA669}" type="presParOf" srcId="{BBC1C87A-E82F-47A0-BDD2-690E60FF3A97}" destId="{D52CE612-3A4C-4CF4-83DC-87BCC35B2088}" srcOrd="1" destOrd="0" presId="urn:microsoft.com/office/officeart/2009/3/layout/HorizontalOrganizationChart"/>
    <dgm:cxn modelId="{23577FE0-666A-4F19-8B1C-00C90DF0A8E2}" type="presParOf" srcId="{D52CE612-3A4C-4CF4-83DC-87BCC35B2088}" destId="{3B4D811F-ED5C-46C1-B5DB-6668E73E6A70}" srcOrd="0" destOrd="0" presId="urn:microsoft.com/office/officeart/2009/3/layout/HorizontalOrganizationChart"/>
    <dgm:cxn modelId="{9A6D56E8-0D4B-4C6C-A017-704B0ED54870}" type="presParOf" srcId="{3B4D811F-ED5C-46C1-B5DB-6668E73E6A70}" destId="{0EED63F9-3E64-40E4-9BCD-B3C5141756B7}" srcOrd="0" destOrd="0" presId="urn:microsoft.com/office/officeart/2009/3/layout/HorizontalOrganizationChart"/>
    <dgm:cxn modelId="{2709C761-F39C-418E-97AD-E291B597EB3C}" type="presParOf" srcId="{3B4D811F-ED5C-46C1-B5DB-6668E73E6A70}" destId="{BF3474ED-320A-4FA7-A4FE-DB72B78AB99C}" srcOrd="1" destOrd="0" presId="urn:microsoft.com/office/officeart/2009/3/layout/HorizontalOrganizationChart"/>
    <dgm:cxn modelId="{70D7FB75-6D62-4DF5-BE3B-5FF797D37795}" type="presParOf" srcId="{D52CE612-3A4C-4CF4-83DC-87BCC35B2088}" destId="{26826FF2-B116-4ADC-8042-616B41AAC0DF}" srcOrd="1" destOrd="0" presId="urn:microsoft.com/office/officeart/2009/3/layout/HorizontalOrganizationChart"/>
    <dgm:cxn modelId="{86EBF736-CC3E-45C5-A456-C51D86EE1193}" type="presParOf" srcId="{D52CE612-3A4C-4CF4-83DC-87BCC35B2088}" destId="{9C4E87D4-9E9B-4B54-8E8E-3192893DC74A}" srcOrd="2" destOrd="0" presId="urn:microsoft.com/office/officeart/2009/3/layout/HorizontalOrganizationChart"/>
    <dgm:cxn modelId="{EA85302D-2E84-49CE-8976-DEC29D08B7F8}" type="presParOf" srcId="{F322A3A1-E0C3-45BC-826F-830D8A1F9C1B}" destId="{0E62438A-4685-4518-8862-BA1123729CA7}"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C308FE-883E-4E60-B3ED-F97A0BB6FB7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4D6DAED8-8A7E-48A9-9384-0899DE3F2B01}">
      <dgm:prSet phldrT="[文本]"/>
      <dgm:spPr/>
      <dgm:t>
        <a:bodyPr/>
        <a:lstStyle/>
        <a:p>
          <a:r>
            <a:rPr lang="en-US" altLang="zh-CN" dirty="0"/>
            <a:t>P</a:t>
          </a:r>
          <a:endParaRPr lang="zh-CN" altLang="en-US" dirty="0"/>
        </a:p>
      </dgm:t>
    </dgm:pt>
    <dgm:pt modelId="{F5BEAA67-B1B4-4C2D-9DB1-BD36E24F9784}" cxnId="{B485A889-3303-4895-9C18-B138183F9CF1}" type="parTrans">
      <dgm:prSet/>
      <dgm:spPr/>
      <dgm:t>
        <a:bodyPr/>
        <a:lstStyle/>
        <a:p>
          <a:endParaRPr lang="zh-CN" altLang="en-US"/>
        </a:p>
      </dgm:t>
    </dgm:pt>
    <dgm:pt modelId="{43E1C577-492C-4760-9410-93CEBDC61457}" cxnId="{B485A889-3303-4895-9C18-B138183F9CF1}" type="sibTrans">
      <dgm:prSet/>
      <dgm:spPr/>
      <dgm:t>
        <a:bodyPr/>
        <a:lstStyle/>
        <a:p>
          <a:endParaRPr lang="zh-CN" altLang="en-US"/>
        </a:p>
      </dgm:t>
    </dgm:pt>
    <dgm:pt modelId="{A7B64E3E-D1F1-43B1-A238-5AD9711985A9}">
      <dgm:prSet phldrT="[文本]"/>
      <dgm:spPr/>
      <dgm:t>
        <a:bodyPr/>
        <a:lstStyle/>
        <a:p>
          <a:r>
            <a:rPr lang="en-US" altLang="zh-CN" dirty="0"/>
            <a:t>I/O</a:t>
          </a:r>
          <a:endParaRPr lang="zh-CN" altLang="en-US" dirty="0"/>
        </a:p>
      </dgm:t>
    </dgm:pt>
    <dgm:pt modelId="{6BD02DDC-87A0-4937-9125-63A4D6CE662A}" cxnId="{0B9CEA1B-0BB7-4C31-93DA-947FE59B45F6}" type="parTrans">
      <dgm:prSet/>
      <dgm:spPr/>
      <dgm:t>
        <a:bodyPr/>
        <a:lstStyle/>
        <a:p>
          <a:endParaRPr lang="zh-CN" altLang="en-US"/>
        </a:p>
      </dgm:t>
    </dgm:pt>
    <dgm:pt modelId="{098F8D41-290C-4863-8B8C-D7552E563D20}" cxnId="{0B9CEA1B-0BB7-4C31-93DA-947FE59B45F6}" type="sibTrans">
      <dgm:prSet/>
      <dgm:spPr/>
      <dgm:t>
        <a:bodyPr/>
        <a:lstStyle/>
        <a:p>
          <a:endParaRPr lang="zh-CN" altLang="en-US"/>
        </a:p>
      </dgm:t>
    </dgm:pt>
    <dgm:pt modelId="{B4E47A5C-B3B8-465D-9083-500252F142A6}">
      <dgm:prSet phldrT="[文本]"/>
      <dgm:spPr/>
      <dgm:t>
        <a:bodyPr/>
        <a:lstStyle/>
        <a:p>
          <a:r>
            <a:rPr lang="en-US" altLang="zh-CN" dirty="0"/>
            <a:t>M</a:t>
          </a:r>
          <a:endParaRPr lang="zh-CN" altLang="en-US" dirty="0"/>
        </a:p>
      </dgm:t>
    </dgm:pt>
    <dgm:pt modelId="{8A5571F8-4BBF-43B6-8B7E-4B3AFC471291}" cxnId="{C22991C1-EE41-44EA-9CAB-375B9A9A0E83}" type="parTrans">
      <dgm:prSet/>
      <dgm:spPr/>
      <dgm:t>
        <a:bodyPr/>
        <a:lstStyle/>
        <a:p>
          <a:endParaRPr lang="zh-CN" altLang="en-US"/>
        </a:p>
      </dgm:t>
    </dgm:pt>
    <dgm:pt modelId="{124E2666-1FC7-4434-BD93-18E385A72416}" cxnId="{C22991C1-EE41-44EA-9CAB-375B9A9A0E83}" type="sibTrans">
      <dgm:prSet/>
      <dgm:spPr/>
      <dgm:t>
        <a:bodyPr/>
        <a:lstStyle/>
        <a:p>
          <a:endParaRPr lang="zh-CN" altLang="en-US"/>
        </a:p>
      </dgm:t>
    </dgm:pt>
    <dgm:pt modelId="{49620A96-8759-4976-BFEF-4A57D7C23FF3}" type="pres">
      <dgm:prSet presAssocID="{3CC308FE-883E-4E60-B3ED-F97A0BB6FB73}" presName="hierChild1" presStyleCnt="0">
        <dgm:presLayoutVars>
          <dgm:orgChart val="1"/>
          <dgm:chPref val="1"/>
          <dgm:dir/>
          <dgm:animOne val="branch"/>
          <dgm:animLvl val="lvl"/>
          <dgm:resizeHandles/>
        </dgm:presLayoutVars>
      </dgm:prSet>
      <dgm:spPr/>
    </dgm:pt>
    <dgm:pt modelId="{A66ADE90-BD36-45D0-A1EE-C147CC7E2740}" type="pres">
      <dgm:prSet presAssocID="{4D6DAED8-8A7E-48A9-9384-0899DE3F2B01}" presName="hierRoot1" presStyleCnt="0">
        <dgm:presLayoutVars>
          <dgm:hierBranch val="init"/>
        </dgm:presLayoutVars>
      </dgm:prSet>
      <dgm:spPr/>
    </dgm:pt>
    <dgm:pt modelId="{C8373429-16DE-47D8-8DD8-79ECECDBB87F}" type="pres">
      <dgm:prSet presAssocID="{4D6DAED8-8A7E-48A9-9384-0899DE3F2B01}" presName="rootComposite1" presStyleCnt="0"/>
      <dgm:spPr/>
    </dgm:pt>
    <dgm:pt modelId="{666BD3D7-E241-43F8-AEFD-F9C27C212E4E}" type="pres">
      <dgm:prSet presAssocID="{4D6DAED8-8A7E-48A9-9384-0899DE3F2B01}" presName="rootText1" presStyleLbl="node0" presStyleIdx="0" presStyleCnt="1" custScaleX="65334" custScaleY="130007">
        <dgm:presLayoutVars>
          <dgm:chPref val="3"/>
        </dgm:presLayoutVars>
      </dgm:prSet>
      <dgm:spPr/>
    </dgm:pt>
    <dgm:pt modelId="{1B9C4A1A-8BC0-4216-BB7E-09841D8EF0AA}" type="pres">
      <dgm:prSet presAssocID="{4D6DAED8-8A7E-48A9-9384-0899DE3F2B01}" presName="rootConnector1" presStyleLbl="node1" presStyleIdx="0" presStyleCnt="0"/>
      <dgm:spPr/>
    </dgm:pt>
    <dgm:pt modelId="{1DA60074-48AE-4B4E-90C2-E6A616BACEB1}" type="pres">
      <dgm:prSet presAssocID="{4D6DAED8-8A7E-48A9-9384-0899DE3F2B01}" presName="hierChild2" presStyleCnt="0"/>
      <dgm:spPr/>
    </dgm:pt>
    <dgm:pt modelId="{1930C7B4-D0E6-4AA1-B2E8-6ACA4307E70D}" type="pres">
      <dgm:prSet presAssocID="{6BD02DDC-87A0-4937-9125-63A4D6CE662A}" presName="Name37" presStyleLbl="parChTrans1D2" presStyleIdx="0" presStyleCnt="2"/>
      <dgm:spPr/>
    </dgm:pt>
    <dgm:pt modelId="{DC1EFBBB-E8B2-4BD4-965D-9CFDE8F4F44F}" type="pres">
      <dgm:prSet presAssocID="{A7B64E3E-D1F1-43B1-A238-5AD9711985A9}" presName="hierRoot2" presStyleCnt="0">
        <dgm:presLayoutVars>
          <dgm:hierBranch val="init"/>
        </dgm:presLayoutVars>
      </dgm:prSet>
      <dgm:spPr/>
    </dgm:pt>
    <dgm:pt modelId="{2926D8BF-6017-4D8F-9F51-33BA5EAB690E}" type="pres">
      <dgm:prSet presAssocID="{A7B64E3E-D1F1-43B1-A238-5AD9711985A9}" presName="rootComposite" presStyleCnt="0"/>
      <dgm:spPr/>
    </dgm:pt>
    <dgm:pt modelId="{2C841466-6D50-4B1A-B9D3-FA76167A9B00}" type="pres">
      <dgm:prSet presAssocID="{A7B64E3E-D1F1-43B1-A238-5AD9711985A9}" presName="rootText" presStyleLbl="node2" presStyleIdx="0" presStyleCnt="2" custScaleX="65485" custScaleY="107033">
        <dgm:presLayoutVars>
          <dgm:chPref val="3"/>
        </dgm:presLayoutVars>
      </dgm:prSet>
      <dgm:spPr/>
    </dgm:pt>
    <dgm:pt modelId="{4B3B49E8-B7B8-4D70-A29B-76F86C94EF24}" type="pres">
      <dgm:prSet presAssocID="{A7B64E3E-D1F1-43B1-A238-5AD9711985A9}" presName="rootConnector" presStyleLbl="node2" presStyleIdx="0" presStyleCnt="2"/>
      <dgm:spPr/>
    </dgm:pt>
    <dgm:pt modelId="{187EE6E3-E338-4D32-9F07-21DACE6BE86C}" type="pres">
      <dgm:prSet presAssocID="{A7B64E3E-D1F1-43B1-A238-5AD9711985A9}" presName="hierChild4" presStyleCnt="0"/>
      <dgm:spPr/>
    </dgm:pt>
    <dgm:pt modelId="{D14DA6FB-4057-4BFA-A5C1-8E0FDB340CE1}" type="pres">
      <dgm:prSet presAssocID="{A7B64E3E-D1F1-43B1-A238-5AD9711985A9}" presName="hierChild5" presStyleCnt="0"/>
      <dgm:spPr/>
    </dgm:pt>
    <dgm:pt modelId="{182339EB-C0BB-451F-B4EE-A4D7EA1271D2}" type="pres">
      <dgm:prSet presAssocID="{8A5571F8-4BBF-43B6-8B7E-4B3AFC471291}" presName="Name37" presStyleLbl="parChTrans1D2" presStyleIdx="1" presStyleCnt="2"/>
      <dgm:spPr/>
    </dgm:pt>
    <dgm:pt modelId="{FD40842E-DECB-4726-A5EB-A4CC79309157}" type="pres">
      <dgm:prSet presAssocID="{B4E47A5C-B3B8-465D-9083-500252F142A6}" presName="hierRoot2" presStyleCnt="0">
        <dgm:presLayoutVars>
          <dgm:hierBranch val="init"/>
        </dgm:presLayoutVars>
      </dgm:prSet>
      <dgm:spPr/>
    </dgm:pt>
    <dgm:pt modelId="{99E5B660-9D58-4C58-845D-20CC42867BAA}" type="pres">
      <dgm:prSet presAssocID="{B4E47A5C-B3B8-465D-9083-500252F142A6}" presName="rootComposite" presStyleCnt="0"/>
      <dgm:spPr/>
    </dgm:pt>
    <dgm:pt modelId="{5A30D08F-93E6-4AC3-9A1B-3B7051CC743B}" type="pres">
      <dgm:prSet presAssocID="{B4E47A5C-B3B8-465D-9083-500252F142A6}" presName="rootText" presStyleLbl="node2" presStyleIdx="1" presStyleCnt="2" custScaleX="65485" custScaleY="107033">
        <dgm:presLayoutVars>
          <dgm:chPref val="3"/>
        </dgm:presLayoutVars>
      </dgm:prSet>
      <dgm:spPr/>
    </dgm:pt>
    <dgm:pt modelId="{5A5D598A-D7C7-4CAE-B015-FE06851B7188}" type="pres">
      <dgm:prSet presAssocID="{B4E47A5C-B3B8-465D-9083-500252F142A6}" presName="rootConnector" presStyleLbl="node2" presStyleIdx="1" presStyleCnt="2"/>
      <dgm:spPr/>
    </dgm:pt>
    <dgm:pt modelId="{B002B279-30D0-4A3F-9583-C8A5AE23419E}" type="pres">
      <dgm:prSet presAssocID="{B4E47A5C-B3B8-465D-9083-500252F142A6}" presName="hierChild4" presStyleCnt="0"/>
      <dgm:spPr/>
    </dgm:pt>
    <dgm:pt modelId="{3ECB59E3-A0C0-4789-8F9B-FA6099293846}" type="pres">
      <dgm:prSet presAssocID="{B4E47A5C-B3B8-465D-9083-500252F142A6}" presName="hierChild5" presStyleCnt="0"/>
      <dgm:spPr/>
    </dgm:pt>
    <dgm:pt modelId="{ACC56864-F20F-4CB8-8CC6-B41789E1FC8E}" type="pres">
      <dgm:prSet presAssocID="{4D6DAED8-8A7E-48A9-9384-0899DE3F2B01}" presName="hierChild3" presStyleCnt="0"/>
      <dgm:spPr/>
    </dgm:pt>
  </dgm:ptLst>
  <dgm:cxnLst>
    <dgm:cxn modelId="{0B9CEA1B-0BB7-4C31-93DA-947FE59B45F6}" srcId="{4D6DAED8-8A7E-48A9-9384-0899DE3F2B01}" destId="{A7B64E3E-D1F1-43B1-A238-5AD9711985A9}" srcOrd="0" destOrd="0" parTransId="{6BD02DDC-87A0-4937-9125-63A4D6CE662A}" sibTransId="{098F8D41-290C-4863-8B8C-D7552E563D20}"/>
    <dgm:cxn modelId="{532AF46C-CBB9-4DCA-929D-B1CA9E3D9A1A}" type="presOf" srcId="{A7B64E3E-D1F1-43B1-A238-5AD9711985A9}" destId="{4B3B49E8-B7B8-4D70-A29B-76F86C94EF24}" srcOrd="1" destOrd="0" presId="urn:microsoft.com/office/officeart/2005/8/layout/orgChart1"/>
    <dgm:cxn modelId="{65F6574D-EF4B-494B-9438-3887EC36AAED}" type="presOf" srcId="{6BD02DDC-87A0-4937-9125-63A4D6CE662A}" destId="{1930C7B4-D0E6-4AA1-B2E8-6ACA4307E70D}" srcOrd="0" destOrd="0" presId="urn:microsoft.com/office/officeart/2005/8/layout/orgChart1"/>
    <dgm:cxn modelId="{38F2DA7B-E772-409A-9E31-DE7095C3C950}" type="presOf" srcId="{B4E47A5C-B3B8-465D-9083-500252F142A6}" destId="{5A30D08F-93E6-4AC3-9A1B-3B7051CC743B}" srcOrd="0" destOrd="0" presId="urn:microsoft.com/office/officeart/2005/8/layout/orgChart1"/>
    <dgm:cxn modelId="{B485A889-3303-4895-9C18-B138183F9CF1}" srcId="{3CC308FE-883E-4E60-B3ED-F97A0BB6FB73}" destId="{4D6DAED8-8A7E-48A9-9384-0899DE3F2B01}" srcOrd="0" destOrd="0" parTransId="{F5BEAA67-B1B4-4C2D-9DB1-BD36E24F9784}" sibTransId="{43E1C577-492C-4760-9410-93CEBDC61457}"/>
    <dgm:cxn modelId="{87F9FA90-2954-4622-9AFB-E67783225B79}" type="presOf" srcId="{A7B64E3E-D1F1-43B1-A238-5AD9711985A9}" destId="{2C841466-6D50-4B1A-B9D3-FA76167A9B00}" srcOrd="0" destOrd="0" presId="urn:microsoft.com/office/officeart/2005/8/layout/orgChart1"/>
    <dgm:cxn modelId="{C22991C1-EE41-44EA-9CAB-375B9A9A0E83}" srcId="{4D6DAED8-8A7E-48A9-9384-0899DE3F2B01}" destId="{B4E47A5C-B3B8-465D-9083-500252F142A6}" srcOrd="1" destOrd="0" parTransId="{8A5571F8-4BBF-43B6-8B7E-4B3AFC471291}" sibTransId="{124E2666-1FC7-4434-BD93-18E385A72416}"/>
    <dgm:cxn modelId="{CB19FCCE-02F6-4B39-9DE3-741E6484A479}" type="presOf" srcId="{B4E47A5C-B3B8-465D-9083-500252F142A6}" destId="{5A5D598A-D7C7-4CAE-B015-FE06851B7188}" srcOrd="1" destOrd="0" presId="urn:microsoft.com/office/officeart/2005/8/layout/orgChart1"/>
    <dgm:cxn modelId="{399942D1-18E8-48DE-B4F9-5229B31A0D02}" type="presOf" srcId="{4D6DAED8-8A7E-48A9-9384-0899DE3F2B01}" destId="{1B9C4A1A-8BC0-4216-BB7E-09841D8EF0AA}" srcOrd="1" destOrd="0" presId="urn:microsoft.com/office/officeart/2005/8/layout/orgChart1"/>
    <dgm:cxn modelId="{BEC1C7D3-EC8F-4CF8-B659-1BD725103DFC}" type="presOf" srcId="{4D6DAED8-8A7E-48A9-9384-0899DE3F2B01}" destId="{666BD3D7-E241-43F8-AEFD-F9C27C212E4E}" srcOrd="0" destOrd="0" presId="urn:microsoft.com/office/officeart/2005/8/layout/orgChart1"/>
    <dgm:cxn modelId="{DF6703DB-5F43-466C-B47A-5F12AEBDE945}" type="presOf" srcId="{3CC308FE-883E-4E60-B3ED-F97A0BB6FB73}" destId="{49620A96-8759-4976-BFEF-4A57D7C23FF3}" srcOrd="0" destOrd="0" presId="urn:microsoft.com/office/officeart/2005/8/layout/orgChart1"/>
    <dgm:cxn modelId="{67533FEA-914D-4F8F-8453-732E59E3FA99}" type="presOf" srcId="{8A5571F8-4BBF-43B6-8B7E-4B3AFC471291}" destId="{182339EB-C0BB-451F-B4EE-A4D7EA1271D2}" srcOrd="0" destOrd="0" presId="urn:microsoft.com/office/officeart/2005/8/layout/orgChart1"/>
    <dgm:cxn modelId="{E1357C95-1324-4549-BE40-7B76B74E25AD}" type="presParOf" srcId="{49620A96-8759-4976-BFEF-4A57D7C23FF3}" destId="{A66ADE90-BD36-45D0-A1EE-C147CC7E2740}" srcOrd="0" destOrd="0" presId="urn:microsoft.com/office/officeart/2005/8/layout/orgChart1"/>
    <dgm:cxn modelId="{123177CD-F641-40A3-BAE5-15CB6200D8DE}" type="presParOf" srcId="{A66ADE90-BD36-45D0-A1EE-C147CC7E2740}" destId="{C8373429-16DE-47D8-8DD8-79ECECDBB87F}" srcOrd="0" destOrd="0" presId="urn:microsoft.com/office/officeart/2005/8/layout/orgChart1"/>
    <dgm:cxn modelId="{5AA5EFFE-230D-44CE-9DDD-4B1FD1F4C3E4}" type="presParOf" srcId="{C8373429-16DE-47D8-8DD8-79ECECDBB87F}" destId="{666BD3D7-E241-43F8-AEFD-F9C27C212E4E}" srcOrd="0" destOrd="0" presId="urn:microsoft.com/office/officeart/2005/8/layout/orgChart1"/>
    <dgm:cxn modelId="{D5223529-DDCD-4E20-B4AF-9DAB36B28442}" type="presParOf" srcId="{C8373429-16DE-47D8-8DD8-79ECECDBB87F}" destId="{1B9C4A1A-8BC0-4216-BB7E-09841D8EF0AA}" srcOrd="1" destOrd="0" presId="urn:microsoft.com/office/officeart/2005/8/layout/orgChart1"/>
    <dgm:cxn modelId="{086DC6AC-0E07-4824-9D0E-00EBA1B53883}" type="presParOf" srcId="{A66ADE90-BD36-45D0-A1EE-C147CC7E2740}" destId="{1DA60074-48AE-4B4E-90C2-E6A616BACEB1}" srcOrd="1" destOrd="0" presId="urn:microsoft.com/office/officeart/2005/8/layout/orgChart1"/>
    <dgm:cxn modelId="{6447D59B-E119-41B7-A8BE-55668AD9CF8E}" type="presParOf" srcId="{1DA60074-48AE-4B4E-90C2-E6A616BACEB1}" destId="{1930C7B4-D0E6-4AA1-B2E8-6ACA4307E70D}" srcOrd="0" destOrd="0" presId="urn:microsoft.com/office/officeart/2005/8/layout/orgChart1"/>
    <dgm:cxn modelId="{1E9BB536-4335-4C5C-A7EF-F4DD58E9DEC3}" type="presParOf" srcId="{1DA60074-48AE-4B4E-90C2-E6A616BACEB1}" destId="{DC1EFBBB-E8B2-4BD4-965D-9CFDE8F4F44F}" srcOrd="1" destOrd="0" presId="urn:microsoft.com/office/officeart/2005/8/layout/orgChart1"/>
    <dgm:cxn modelId="{55FC492D-74A2-4726-BDDA-F96BBA720BF3}" type="presParOf" srcId="{DC1EFBBB-E8B2-4BD4-965D-9CFDE8F4F44F}" destId="{2926D8BF-6017-4D8F-9F51-33BA5EAB690E}" srcOrd="0" destOrd="0" presId="urn:microsoft.com/office/officeart/2005/8/layout/orgChart1"/>
    <dgm:cxn modelId="{7A468B01-C8C0-4B2F-91E2-41D8C2BAD49C}" type="presParOf" srcId="{2926D8BF-6017-4D8F-9F51-33BA5EAB690E}" destId="{2C841466-6D50-4B1A-B9D3-FA76167A9B00}" srcOrd="0" destOrd="0" presId="urn:microsoft.com/office/officeart/2005/8/layout/orgChart1"/>
    <dgm:cxn modelId="{FB72DE09-3A85-4B5B-92E7-4FD3A4467651}" type="presParOf" srcId="{2926D8BF-6017-4D8F-9F51-33BA5EAB690E}" destId="{4B3B49E8-B7B8-4D70-A29B-76F86C94EF24}" srcOrd="1" destOrd="0" presId="urn:microsoft.com/office/officeart/2005/8/layout/orgChart1"/>
    <dgm:cxn modelId="{8D013903-E22D-4B13-A73D-0C27420768E9}" type="presParOf" srcId="{DC1EFBBB-E8B2-4BD4-965D-9CFDE8F4F44F}" destId="{187EE6E3-E338-4D32-9F07-21DACE6BE86C}" srcOrd="1" destOrd="0" presId="urn:microsoft.com/office/officeart/2005/8/layout/orgChart1"/>
    <dgm:cxn modelId="{3ADAEF66-071E-49AC-9B33-4B02445AA4B8}" type="presParOf" srcId="{DC1EFBBB-E8B2-4BD4-965D-9CFDE8F4F44F}" destId="{D14DA6FB-4057-4BFA-A5C1-8E0FDB340CE1}" srcOrd="2" destOrd="0" presId="urn:microsoft.com/office/officeart/2005/8/layout/orgChart1"/>
    <dgm:cxn modelId="{45763637-201B-47A6-B381-248AEAED30C9}" type="presParOf" srcId="{1DA60074-48AE-4B4E-90C2-E6A616BACEB1}" destId="{182339EB-C0BB-451F-B4EE-A4D7EA1271D2}" srcOrd="2" destOrd="0" presId="urn:microsoft.com/office/officeart/2005/8/layout/orgChart1"/>
    <dgm:cxn modelId="{E75891D6-1CC8-4D72-A17F-56CB4F173184}" type="presParOf" srcId="{1DA60074-48AE-4B4E-90C2-E6A616BACEB1}" destId="{FD40842E-DECB-4726-A5EB-A4CC79309157}" srcOrd="3" destOrd="0" presId="urn:microsoft.com/office/officeart/2005/8/layout/orgChart1"/>
    <dgm:cxn modelId="{30E876E7-2979-4325-9237-0985D1A76520}" type="presParOf" srcId="{FD40842E-DECB-4726-A5EB-A4CC79309157}" destId="{99E5B660-9D58-4C58-845D-20CC42867BAA}" srcOrd="0" destOrd="0" presId="urn:microsoft.com/office/officeart/2005/8/layout/orgChart1"/>
    <dgm:cxn modelId="{47107E51-AAA5-4831-B290-C317D1D14B37}" type="presParOf" srcId="{99E5B660-9D58-4C58-845D-20CC42867BAA}" destId="{5A30D08F-93E6-4AC3-9A1B-3B7051CC743B}" srcOrd="0" destOrd="0" presId="urn:microsoft.com/office/officeart/2005/8/layout/orgChart1"/>
    <dgm:cxn modelId="{72C831EC-CEC2-4EB6-B79E-410EE531A594}" type="presParOf" srcId="{99E5B660-9D58-4C58-845D-20CC42867BAA}" destId="{5A5D598A-D7C7-4CAE-B015-FE06851B7188}" srcOrd="1" destOrd="0" presId="urn:microsoft.com/office/officeart/2005/8/layout/orgChart1"/>
    <dgm:cxn modelId="{A0EC0421-9674-49DB-9BF0-D1330D1B3F6D}" type="presParOf" srcId="{FD40842E-DECB-4726-A5EB-A4CC79309157}" destId="{B002B279-30D0-4A3F-9583-C8A5AE23419E}" srcOrd="1" destOrd="0" presId="urn:microsoft.com/office/officeart/2005/8/layout/orgChart1"/>
    <dgm:cxn modelId="{AFC3DB5E-95A5-4811-BD8E-1B6EB2ABD62C}" type="presParOf" srcId="{FD40842E-DECB-4726-A5EB-A4CC79309157}" destId="{3ECB59E3-A0C0-4789-8F9B-FA6099293846}" srcOrd="2" destOrd="0" presId="urn:microsoft.com/office/officeart/2005/8/layout/orgChart1"/>
    <dgm:cxn modelId="{3263482B-A878-4485-A375-B4CEC0A148C5}" type="presParOf" srcId="{A66ADE90-BD36-45D0-A1EE-C147CC7E2740}" destId="{ACC56864-F20F-4CB8-8CC6-B41789E1FC8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AFEF1B-BDEC-4B36-BB74-3AF5753C9E8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C5FF9D1F-4A19-416A-BCD9-262F52E94BA0}">
      <dgm:prSet phldrT="[文本]"/>
      <dgm:spPr/>
      <dgm:t>
        <a:bodyPr/>
        <a:lstStyle/>
        <a:p>
          <a:r>
            <a:rPr lang="zh-CN" altLang="en-US" dirty="0"/>
            <a:t>共享磁盘</a:t>
          </a:r>
        </a:p>
      </dgm:t>
    </dgm:pt>
    <dgm:pt modelId="{C4F0A3C4-0C0F-43F4-AF0B-DEAF0A52A027}" cxnId="{F86F790A-EFDA-4351-B3E5-009637757904}" type="parTrans">
      <dgm:prSet/>
      <dgm:spPr/>
      <dgm:t>
        <a:bodyPr/>
        <a:lstStyle/>
        <a:p>
          <a:endParaRPr lang="zh-CN" altLang="en-US"/>
        </a:p>
      </dgm:t>
    </dgm:pt>
    <dgm:pt modelId="{E3E824D9-07AD-4B20-B8E3-FE8356EF421B}" cxnId="{F86F790A-EFDA-4351-B3E5-009637757904}" type="sibTrans">
      <dgm:prSet/>
      <dgm:spPr/>
      <dgm:t>
        <a:bodyPr/>
        <a:lstStyle/>
        <a:p>
          <a:endParaRPr lang="zh-CN" altLang="en-US"/>
        </a:p>
      </dgm:t>
    </dgm:pt>
    <dgm:pt modelId="{75B795EA-344B-4C99-AADF-6EA5D9F0F062}">
      <dgm:prSet phldrT="[文本]"/>
      <dgm:spPr/>
      <dgm:t>
        <a:bodyPr/>
        <a:lstStyle/>
        <a:p>
          <a:r>
            <a:rPr lang="en-US" altLang="zh-CN" dirty="0"/>
            <a:t>NIC</a:t>
          </a:r>
          <a:endParaRPr lang="zh-CN" altLang="en-US" dirty="0"/>
        </a:p>
      </dgm:t>
    </dgm:pt>
    <dgm:pt modelId="{C398B570-CA34-4C2B-9BC9-09EFF7FA81AC}" cxnId="{DC2EBAEE-F4D5-49B5-94E2-53C080045777}" type="parTrans">
      <dgm:prSet/>
      <dgm:spPr/>
      <dgm:t>
        <a:bodyPr/>
        <a:lstStyle/>
        <a:p>
          <a:endParaRPr lang="zh-CN" altLang="en-US"/>
        </a:p>
      </dgm:t>
    </dgm:pt>
    <dgm:pt modelId="{374F038C-B2C8-4784-BCA5-6676D188B18D}" cxnId="{DC2EBAEE-F4D5-49B5-94E2-53C080045777}" type="sibTrans">
      <dgm:prSet/>
      <dgm:spPr/>
      <dgm:t>
        <a:bodyPr/>
        <a:lstStyle/>
        <a:p>
          <a:endParaRPr lang="zh-CN" altLang="en-US"/>
        </a:p>
      </dgm:t>
    </dgm:pt>
    <dgm:pt modelId="{4B1E9A67-7C06-470C-B882-073D971829EA}" type="pres">
      <dgm:prSet presAssocID="{E8AFEF1B-BDEC-4B36-BB74-3AF5753C9E80}" presName="hierChild1" presStyleCnt="0">
        <dgm:presLayoutVars>
          <dgm:orgChart val="1"/>
          <dgm:chPref val="1"/>
          <dgm:dir/>
          <dgm:animOne val="branch"/>
          <dgm:animLvl val="lvl"/>
          <dgm:resizeHandles/>
        </dgm:presLayoutVars>
      </dgm:prSet>
      <dgm:spPr/>
    </dgm:pt>
    <dgm:pt modelId="{F322A3A1-E0C3-45BC-826F-830D8A1F9C1B}" type="pres">
      <dgm:prSet presAssocID="{C5FF9D1F-4A19-416A-BCD9-262F52E94BA0}" presName="hierRoot1" presStyleCnt="0">
        <dgm:presLayoutVars>
          <dgm:hierBranch val="init"/>
        </dgm:presLayoutVars>
      </dgm:prSet>
      <dgm:spPr/>
    </dgm:pt>
    <dgm:pt modelId="{E2CE6D1F-F146-4DF9-9FC5-18449A8EF44F}" type="pres">
      <dgm:prSet presAssocID="{C5FF9D1F-4A19-416A-BCD9-262F52E94BA0}" presName="rootComposite1" presStyleCnt="0"/>
      <dgm:spPr/>
    </dgm:pt>
    <dgm:pt modelId="{E15E0C61-A993-4134-A143-41E7E58C01F9}" type="pres">
      <dgm:prSet presAssocID="{C5FF9D1F-4A19-416A-BCD9-262F52E94BA0}" presName="rootText1" presStyleLbl="node0" presStyleIdx="0" presStyleCnt="1" custScaleX="65998" custScaleY="218091">
        <dgm:presLayoutVars>
          <dgm:chPref val="3"/>
        </dgm:presLayoutVars>
      </dgm:prSet>
      <dgm:spPr/>
    </dgm:pt>
    <dgm:pt modelId="{ABFF04B0-6D6F-4DC6-8D63-A5B833588610}" type="pres">
      <dgm:prSet presAssocID="{C5FF9D1F-4A19-416A-BCD9-262F52E94BA0}" presName="rootConnector1" presStyleLbl="node1" presStyleIdx="0" presStyleCnt="0"/>
      <dgm:spPr/>
    </dgm:pt>
    <dgm:pt modelId="{BBC1C87A-E82F-47A0-BDD2-690E60FF3A97}" type="pres">
      <dgm:prSet presAssocID="{C5FF9D1F-4A19-416A-BCD9-262F52E94BA0}" presName="hierChild2" presStyleCnt="0"/>
      <dgm:spPr/>
    </dgm:pt>
    <dgm:pt modelId="{AE9246A2-1D75-47E2-937D-57286EAC46ED}" type="pres">
      <dgm:prSet presAssocID="{C398B570-CA34-4C2B-9BC9-09EFF7FA81AC}" presName="Name64" presStyleLbl="parChTrans1D2" presStyleIdx="0" presStyleCnt="1"/>
      <dgm:spPr/>
    </dgm:pt>
    <dgm:pt modelId="{D52CE612-3A4C-4CF4-83DC-87BCC35B2088}" type="pres">
      <dgm:prSet presAssocID="{75B795EA-344B-4C99-AADF-6EA5D9F0F062}" presName="hierRoot2" presStyleCnt="0">
        <dgm:presLayoutVars>
          <dgm:hierBranch val="init"/>
        </dgm:presLayoutVars>
      </dgm:prSet>
      <dgm:spPr/>
    </dgm:pt>
    <dgm:pt modelId="{3B4D811F-ED5C-46C1-B5DB-6668E73E6A70}" type="pres">
      <dgm:prSet presAssocID="{75B795EA-344B-4C99-AADF-6EA5D9F0F062}" presName="rootComposite" presStyleCnt="0"/>
      <dgm:spPr/>
    </dgm:pt>
    <dgm:pt modelId="{0EED63F9-3E64-40E4-9BCD-B3C5141756B7}" type="pres">
      <dgm:prSet presAssocID="{75B795EA-344B-4C99-AADF-6EA5D9F0F062}" presName="rootText" presStyleLbl="node2" presStyleIdx="0" presStyleCnt="1" custScaleX="57420" custScaleY="120903">
        <dgm:presLayoutVars>
          <dgm:chPref val="3"/>
        </dgm:presLayoutVars>
      </dgm:prSet>
      <dgm:spPr/>
    </dgm:pt>
    <dgm:pt modelId="{BF3474ED-320A-4FA7-A4FE-DB72B78AB99C}" type="pres">
      <dgm:prSet presAssocID="{75B795EA-344B-4C99-AADF-6EA5D9F0F062}" presName="rootConnector" presStyleLbl="node2" presStyleIdx="0" presStyleCnt="1"/>
      <dgm:spPr/>
    </dgm:pt>
    <dgm:pt modelId="{26826FF2-B116-4ADC-8042-616B41AAC0DF}" type="pres">
      <dgm:prSet presAssocID="{75B795EA-344B-4C99-AADF-6EA5D9F0F062}" presName="hierChild4" presStyleCnt="0"/>
      <dgm:spPr/>
    </dgm:pt>
    <dgm:pt modelId="{9C4E87D4-9E9B-4B54-8E8E-3192893DC74A}" type="pres">
      <dgm:prSet presAssocID="{75B795EA-344B-4C99-AADF-6EA5D9F0F062}" presName="hierChild5" presStyleCnt="0"/>
      <dgm:spPr/>
    </dgm:pt>
    <dgm:pt modelId="{0E62438A-4685-4518-8862-BA1123729CA7}" type="pres">
      <dgm:prSet presAssocID="{C5FF9D1F-4A19-416A-BCD9-262F52E94BA0}" presName="hierChild3" presStyleCnt="0"/>
      <dgm:spPr/>
    </dgm:pt>
  </dgm:ptLst>
  <dgm:cxnLst>
    <dgm:cxn modelId="{F86F790A-EFDA-4351-B3E5-009637757904}" srcId="{E8AFEF1B-BDEC-4B36-BB74-3AF5753C9E80}" destId="{C5FF9D1F-4A19-416A-BCD9-262F52E94BA0}" srcOrd="0" destOrd="0" parTransId="{C4F0A3C4-0C0F-43F4-AF0B-DEAF0A52A027}" sibTransId="{E3E824D9-07AD-4B20-B8E3-FE8356EF421B}"/>
    <dgm:cxn modelId="{990CA71D-FAFB-4C11-B796-662CA7E3149A}" type="presOf" srcId="{C5FF9D1F-4A19-416A-BCD9-262F52E94BA0}" destId="{E15E0C61-A993-4134-A143-41E7E58C01F9}" srcOrd="0" destOrd="0" presId="urn:microsoft.com/office/officeart/2009/3/layout/HorizontalOrganizationChart"/>
    <dgm:cxn modelId="{ED6EE069-882E-41D3-9805-4D43E1C042A4}" type="presOf" srcId="{C5FF9D1F-4A19-416A-BCD9-262F52E94BA0}" destId="{ABFF04B0-6D6F-4DC6-8D63-A5B833588610}" srcOrd="1" destOrd="0" presId="urn:microsoft.com/office/officeart/2009/3/layout/HorizontalOrganizationChart"/>
    <dgm:cxn modelId="{D0F6CF7B-D11A-407C-85EC-A85FEEDEA4AE}" type="presOf" srcId="{75B795EA-344B-4C99-AADF-6EA5D9F0F062}" destId="{BF3474ED-320A-4FA7-A4FE-DB72B78AB99C}" srcOrd="1" destOrd="0" presId="urn:microsoft.com/office/officeart/2009/3/layout/HorizontalOrganizationChart"/>
    <dgm:cxn modelId="{4CA9F7BD-F02D-4F1F-AEFC-502366D1C15F}" type="presOf" srcId="{C398B570-CA34-4C2B-9BC9-09EFF7FA81AC}" destId="{AE9246A2-1D75-47E2-937D-57286EAC46ED}" srcOrd="0" destOrd="0" presId="urn:microsoft.com/office/officeart/2009/3/layout/HorizontalOrganizationChart"/>
    <dgm:cxn modelId="{4F32BAE0-12F8-403E-AEA9-5D133DA6F76B}" type="presOf" srcId="{E8AFEF1B-BDEC-4B36-BB74-3AF5753C9E80}" destId="{4B1E9A67-7C06-470C-B882-073D971829EA}" srcOrd="0" destOrd="0" presId="urn:microsoft.com/office/officeart/2009/3/layout/HorizontalOrganizationChart"/>
    <dgm:cxn modelId="{572300E4-6CFC-47D9-B891-0E02B28B4DC8}" type="presOf" srcId="{75B795EA-344B-4C99-AADF-6EA5D9F0F062}" destId="{0EED63F9-3E64-40E4-9BCD-B3C5141756B7}" srcOrd="0" destOrd="0" presId="urn:microsoft.com/office/officeart/2009/3/layout/HorizontalOrganizationChart"/>
    <dgm:cxn modelId="{DC2EBAEE-F4D5-49B5-94E2-53C080045777}" srcId="{C5FF9D1F-4A19-416A-BCD9-262F52E94BA0}" destId="{75B795EA-344B-4C99-AADF-6EA5D9F0F062}" srcOrd="0" destOrd="0" parTransId="{C398B570-CA34-4C2B-9BC9-09EFF7FA81AC}" sibTransId="{374F038C-B2C8-4784-BCA5-6676D188B18D}"/>
    <dgm:cxn modelId="{CBE2AF21-E9B3-4535-A4CF-93E00B7C344B}" type="presParOf" srcId="{4B1E9A67-7C06-470C-B882-073D971829EA}" destId="{F322A3A1-E0C3-45BC-826F-830D8A1F9C1B}" srcOrd="0" destOrd="0" presId="urn:microsoft.com/office/officeart/2009/3/layout/HorizontalOrganizationChart"/>
    <dgm:cxn modelId="{C328EDA2-F291-43CF-96B8-D3196C99B4CA}" type="presParOf" srcId="{F322A3A1-E0C3-45BC-826F-830D8A1F9C1B}" destId="{E2CE6D1F-F146-4DF9-9FC5-18449A8EF44F}" srcOrd="0" destOrd="0" presId="urn:microsoft.com/office/officeart/2009/3/layout/HorizontalOrganizationChart"/>
    <dgm:cxn modelId="{B1CB5411-B5EC-4DFB-A490-BE96B09787BE}" type="presParOf" srcId="{E2CE6D1F-F146-4DF9-9FC5-18449A8EF44F}" destId="{E15E0C61-A993-4134-A143-41E7E58C01F9}" srcOrd="0" destOrd="0" presId="urn:microsoft.com/office/officeart/2009/3/layout/HorizontalOrganizationChart"/>
    <dgm:cxn modelId="{98DA1F1C-2B8A-4364-AA77-6F1470DCE4F6}" type="presParOf" srcId="{E2CE6D1F-F146-4DF9-9FC5-18449A8EF44F}" destId="{ABFF04B0-6D6F-4DC6-8D63-A5B833588610}" srcOrd="1" destOrd="0" presId="urn:microsoft.com/office/officeart/2009/3/layout/HorizontalOrganizationChart"/>
    <dgm:cxn modelId="{4C6A71D3-39F8-4A13-8A34-1DC08EB99573}" type="presParOf" srcId="{F322A3A1-E0C3-45BC-826F-830D8A1F9C1B}" destId="{BBC1C87A-E82F-47A0-BDD2-690E60FF3A97}" srcOrd="1" destOrd="0" presId="urn:microsoft.com/office/officeart/2009/3/layout/HorizontalOrganizationChart"/>
    <dgm:cxn modelId="{DA6A06E6-1898-4A2A-86BF-A5F2EDB35A68}" type="presParOf" srcId="{BBC1C87A-E82F-47A0-BDD2-690E60FF3A97}" destId="{AE9246A2-1D75-47E2-937D-57286EAC46ED}" srcOrd="0" destOrd="0" presId="urn:microsoft.com/office/officeart/2009/3/layout/HorizontalOrganizationChart"/>
    <dgm:cxn modelId="{5716AE50-BAFE-4509-87EF-AF902DFEA669}" type="presParOf" srcId="{BBC1C87A-E82F-47A0-BDD2-690E60FF3A97}" destId="{D52CE612-3A4C-4CF4-83DC-87BCC35B2088}" srcOrd="1" destOrd="0" presId="urn:microsoft.com/office/officeart/2009/3/layout/HorizontalOrganizationChart"/>
    <dgm:cxn modelId="{23577FE0-666A-4F19-8B1C-00C90DF0A8E2}" type="presParOf" srcId="{D52CE612-3A4C-4CF4-83DC-87BCC35B2088}" destId="{3B4D811F-ED5C-46C1-B5DB-6668E73E6A70}" srcOrd="0" destOrd="0" presId="urn:microsoft.com/office/officeart/2009/3/layout/HorizontalOrganizationChart"/>
    <dgm:cxn modelId="{9A6D56E8-0D4B-4C6C-A017-704B0ED54870}" type="presParOf" srcId="{3B4D811F-ED5C-46C1-B5DB-6668E73E6A70}" destId="{0EED63F9-3E64-40E4-9BCD-B3C5141756B7}" srcOrd="0" destOrd="0" presId="urn:microsoft.com/office/officeart/2009/3/layout/HorizontalOrganizationChart"/>
    <dgm:cxn modelId="{2709C761-F39C-418E-97AD-E291B597EB3C}" type="presParOf" srcId="{3B4D811F-ED5C-46C1-B5DB-6668E73E6A70}" destId="{BF3474ED-320A-4FA7-A4FE-DB72B78AB99C}" srcOrd="1" destOrd="0" presId="urn:microsoft.com/office/officeart/2009/3/layout/HorizontalOrganizationChart"/>
    <dgm:cxn modelId="{70D7FB75-6D62-4DF5-BE3B-5FF797D37795}" type="presParOf" srcId="{D52CE612-3A4C-4CF4-83DC-87BCC35B2088}" destId="{26826FF2-B116-4ADC-8042-616B41AAC0DF}" srcOrd="1" destOrd="0" presId="urn:microsoft.com/office/officeart/2009/3/layout/HorizontalOrganizationChart"/>
    <dgm:cxn modelId="{86EBF736-CC3E-45C5-A456-C51D86EE1193}" type="presParOf" srcId="{D52CE612-3A4C-4CF4-83DC-87BCC35B2088}" destId="{9C4E87D4-9E9B-4B54-8E8E-3192893DC74A}" srcOrd="2" destOrd="0" presId="urn:microsoft.com/office/officeart/2009/3/layout/HorizontalOrganizationChart"/>
    <dgm:cxn modelId="{EA85302D-2E84-49CE-8976-DEC29D08B7F8}" type="presParOf" srcId="{F322A3A1-E0C3-45BC-826F-830D8A1F9C1B}" destId="{0E62438A-4685-4518-8862-BA1123729CA7}"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C57A0-C3B9-4B57-8266-D22273C152A9}">
      <dsp:nvSpPr>
        <dsp:cNvPr id="0" name=""/>
        <dsp:cNvSpPr/>
      </dsp:nvSpPr>
      <dsp:spPr>
        <a:xfrm>
          <a:off x="1909" y="1123518"/>
          <a:ext cx="5316077" cy="62542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B016E-462B-4DE9-8F99-210F364404BD}">
      <dsp:nvSpPr>
        <dsp:cNvPr id="0" name=""/>
        <dsp:cNvSpPr/>
      </dsp:nvSpPr>
      <dsp:spPr>
        <a:xfrm>
          <a:off x="1909" y="1358401"/>
          <a:ext cx="390538" cy="39053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38F9E2-80E3-4168-A0CC-848E80CCAC5A}">
      <dsp:nvSpPr>
        <dsp:cNvPr id="0" name=""/>
        <dsp:cNvSpPr/>
      </dsp:nvSpPr>
      <dsp:spPr>
        <a:xfrm>
          <a:off x="1909" y="0"/>
          <a:ext cx="5316077" cy="1123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zh-CN" altLang="en-US" sz="4500" kern="1200" dirty="0"/>
            <a:t>有线局域网</a:t>
          </a:r>
        </a:p>
      </dsp:txBody>
      <dsp:txXfrm>
        <a:off x="1909" y="0"/>
        <a:ext cx="5316077" cy="1123518"/>
      </dsp:txXfrm>
    </dsp:sp>
    <dsp:sp modelId="{379AF94F-70C1-45F8-9199-3E71E3A8D5DC}">
      <dsp:nvSpPr>
        <dsp:cNvPr id="0" name=""/>
        <dsp:cNvSpPr/>
      </dsp:nvSpPr>
      <dsp:spPr>
        <a:xfrm>
          <a:off x="1909" y="2268734"/>
          <a:ext cx="390528" cy="390528"/>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E3987B-0A2B-4913-A5B4-09DC2A53AB7A}">
      <dsp:nvSpPr>
        <dsp:cNvPr id="0" name=""/>
        <dsp:cNvSpPr/>
      </dsp:nvSpPr>
      <dsp:spPr>
        <a:xfrm>
          <a:off x="374035" y="2008836"/>
          <a:ext cx="4943951" cy="910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传输速度快</a:t>
          </a:r>
        </a:p>
      </dsp:txBody>
      <dsp:txXfrm>
        <a:off x="374035" y="2008836"/>
        <a:ext cx="4943951" cy="910323"/>
      </dsp:txXfrm>
    </dsp:sp>
    <dsp:sp modelId="{1987547A-2604-4195-9102-D5DBF0162E15}">
      <dsp:nvSpPr>
        <dsp:cNvPr id="0" name=""/>
        <dsp:cNvSpPr/>
      </dsp:nvSpPr>
      <dsp:spPr>
        <a:xfrm>
          <a:off x="1909" y="3179057"/>
          <a:ext cx="390528" cy="390528"/>
        </a:xfrm>
        <a:prstGeom prst="rect">
          <a:avLst/>
        </a:prstGeom>
        <a:solidFill>
          <a:schemeClr val="lt1">
            <a:hueOff val="0"/>
            <a:satOff val="0"/>
            <a:lumOff val="0"/>
            <a:alphaOff val="0"/>
          </a:schemeClr>
        </a:solidFill>
        <a:ln w="12700" cap="flat" cmpd="sng" algn="ctr">
          <a:solidFill>
            <a:schemeClr val="accent4">
              <a:hueOff val="305269"/>
              <a:satOff val="-11631"/>
              <a:lumOff val="5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439E1-6191-4AF4-BAD4-58CFB5EC06C5}">
      <dsp:nvSpPr>
        <dsp:cNvPr id="0" name=""/>
        <dsp:cNvSpPr/>
      </dsp:nvSpPr>
      <dsp:spPr>
        <a:xfrm>
          <a:off x="374035" y="2919160"/>
          <a:ext cx="4943951" cy="910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性能更加优秀</a:t>
          </a:r>
        </a:p>
      </dsp:txBody>
      <dsp:txXfrm>
        <a:off x="374035" y="2919160"/>
        <a:ext cx="4943951" cy="910323"/>
      </dsp:txXfrm>
    </dsp:sp>
    <dsp:sp modelId="{AA20103A-0DF8-42AA-A3B5-467CFCDAB776}">
      <dsp:nvSpPr>
        <dsp:cNvPr id="0" name=""/>
        <dsp:cNvSpPr/>
      </dsp:nvSpPr>
      <dsp:spPr>
        <a:xfrm>
          <a:off x="5583790" y="1123518"/>
          <a:ext cx="5316077" cy="625420"/>
        </a:xfrm>
        <a:prstGeom prst="rect">
          <a:avLst/>
        </a:prstGeom>
        <a:solidFill>
          <a:schemeClr val="accent4">
            <a:hueOff val="1221077"/>
            <a:satOff val="-46523"/>
            <a:lumOff val="23135"/>
            <a:alphaOff val="0"/>
          </a:schemeClr>
        </a:solidFill>
        <a:ln w="12700" cap="flat" cmpd="sng" algn="ctr">
          <a:solidFill>
            <a:schemeClr val="accent4">
              <a:hueOff val="1221077"/>
              <a:satOff val="-46523"/>
              <a:lumOff val="231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4ECD0E-9425-4B16-9699-D68A7B4A4B74}">
      <dsp:nvSpPr>
        <dsp:cNvPr id="0" name=""/>
        <dsp:cNvSpPr/>
      </dsp:nvSpPr>
      <dsp:spPr>
        <a:xfrm>
          <a:off x="5583790" y="1358401"/>
          <a:ext cx="390538" cy="390538"/>
        </a:xfrm>
        <a:prstGeom prst="rect">
          <a:avLst/>
        </a:prstGeom>
        <a:solidFill>
          <a:schemeClr val="lt1">
            <a:alpha val="90000"/>
            <a:hueOff val="0"/>
            <a:satOff val="0"/>
            <a:lumOff val="0"/>
            <a:alphaOff val="0"/>
          </a:schemeClr>
        </a:solidFill>
        <a:ln w="12700" cap="flat" cmpd="sng" algn="ctr">
          <a:solidFill>
            <a:schemeClr val="accent4">
              <a:hueOff val="1221077"/>
              <a:satOff val="-46523"/>
              <a:lumOff val="231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DCEC69-023C-48CC-8152-68ED99FAD5D5}">
      <dsp:nvSpPr>
        <dsp:cNvPr id="0" name=""/>
        <dsp:cNvSpPr/>
      </dsp:nvSpPr>
      <dsp:spPr>
        <a:xfrm>
          <a:off x="5583790" y="0"/>
          <a:ext cx="5316077" cy="1123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zh-CN" altLang="en-US" sz="4500" kern="1200" dirty="0"/>
            <a:t>无线局域网（</a:t>
          </a:r>
          <a:r>
            <a:rPr lang="en-US" altLang="zh-CN" sz="4500" kern="1200" dirty="0"/>
            <a:t>WLAN</a:t>
          </a:r>
          <a:r>
            <a:rPr lang="zh-CN" altLang="en-US" sz="4500" kern="1200" dirty="0"/>
            <a:t>）</a:t>
          </a:r>
        </a:p>
      </dsp:txBody>
      <dsp:txXfrm>
        <a:off x="5583790" y="0"/>
        <a:ext cx="5316077" cy="1123518"/>
      </dsp:txXfrm>
    </dsp:sp>
    <dsp:sp modelId="{EF5FF15B-BB51-468E-9E7E-DFDE63484787}">
      <dsp:nvSpPr>
        <dsp:cNvPr id="0" name=""/>
        <dsp:cNvSpPr/>
      </dsp:nvSpPr>
      <dsp:spPr>
        <a:xfrm>
          <a:off x="5583790" y="2268734"/>
          <a:ext cx="390528" cy="390528"/>
        </a:xfrm>
        <a:prstGeom prst="rect">
          <a:avLst/>
        </a:prstGeom>
        <a:solidFill>
          <a:schemeClr val="lt1">
            <a:hueOff val="0"/>
            <a:satOff val="0"/>
            <a:lumOff val="0"/>
            <a:alphaOff val="0"/>
          </a:schemeClr>
        </a:solidFill>
        <a:ln w="12700" cap="flat" cmpd="sng" algn="ctr">
          <a:solidFill>
            <a:schemeClr val="accent4">
              <a:hueOff val="610539"/>
              <a:satOff val="-23261"/>
              <a:lumOff val="115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B6E087-EE37-453F-A7B5-A2DA087DD2F7}">
      <dsp:nvSpPr>
        <dsp:cNvPr id="0" name=""/>
        <dsp:cNvSpPr/>
      </dsp:nvSpPr>
      <dsp:spPr>
        <a:xfrm>
          <a:off x="5955916" y="2008836"/>
          <a:ext cx="4943951" cy="910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方便灵活</a:t>
          </a:r>
        </a:p>
      </dsp:txBody>
      <dsp:txXfrm>
        <a:off x="5955916" y="2008836"/>
        <a:ext cx="4943951" cy="910323"/>
      </dsp:txXfrm>
    </dsp:sp>
    <dsp:sp modelId="{30711688-DFC5-4CFC-87C6-F828499363C0}">
      <dsp:nvSpPr>
        <dsp:cNvPr id="0" name=""/>
        <dsp:cNvSpPr/>
      </dsp:nvSpPr>
      <dsp:spPr>
        <a:xfrm>
          <a:off x="5583790" y="3179057"/>
          <a:ext cx="390528" cy="390528"/>
        </a:xfrm>
        <a:prstGeom prst="rect">
          <a:avLst/>
        </a:prstGeom>
        <a:solidFill>
          <a:schemeClr val="lt1">
            <a:hueOff val="0"/>
            <a:satOff val="0"/>
            <a:lumOff val="0"/>
            <a:alphaOff val="0"/>
          </a:schemeClr>
        </a:solidFill>
        <a:ln w="12700" cap="flat" cmpd="sng" algn="ctr">
          <a:solidFill>
            <a:schemeClr val="accent4">
              <a:hueOff val="915808"/>
              <a:satOff val="-34892"/>
              <a:lumOff val="173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5BF822-DDC3-4224-8547-2CBAD48AB6D4}">
      <dsp:nvSpPr>
        <dsp:cNvPr id="0" name=""/>
        <dsp:cNvSpPr/>
      </dsp:nvSpPr>
      <dsp:spPr>
        <a:xfrm>
          <a:off x="5955916" y="2919160"/>
          <a:ext cx="4943951" cy="910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维护管理简单</a:t>
          </a:r>
        </a:p>
      </dsp:txBody>
      <dsp:txXfrm>
        <a:off x="5955916" y="2919160"/>
        <a:ext cx="4943951" cy="910323"/>
      </dsp:txXfrm>
    </dsp:sp>
    <dsp:sp modelId="{514AE0A7-7D7E-4255-9C44-313C3F100562}">
      <dsp:nvSpPr>
        <dsp:cNvPr id="0" name=""/>
        <dsp:cNvSpPr/>
      </dsp:nvSpPr>
      <dsp:spPr>
        <a:xfrm>
          <a:off x="5583790" y="4089380"/>
          <a:ext cx="390528" cy="390528"/>
        </a:xfrm>
        <a:prstGeom prst="rect">
          <a:avLst/>
        </a:prstGeom>
        <a:solidFill>
          <a:schemeClr val="lt1">
            <a:hueOff val="0"/>
            <a:satOff val="0"/>
            <a:lumOff val="0"/>
            <a:alphaOff val="0"/>
          </a:schemeClr>
        </a:solidFill>
        <a:ln w="12700" cap="flat" cmpd="sng" algn="ctr">
          <a:solidFill>
            <a:schemeClr val="accent4">
              <a:hueOff val="1221077"/>
              <a:satOff val="-46523"/>
              <a:lumOff val="231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7C7AC4-1699-4458-B641-2B154879005A}">
      <dsp:nvSpPr>
        <dsp:cNvPr id="0" name=""/>
        <dsp:cNvSpPr/>
      </dsp:nvSpPr>
      <dsp:spPr>
        <a:xfrm>
          <a:off x="5955916" y="3829483"/>
          <a:ext cx="4943951" cy="910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很少被干扰</a:t>
          </a:r>
        </a:p>
      </dsp:txBody>
      <dsp:txXfrm>
        <a:off x="5955916" y="3829483"/>
        <a:ext cx="4943951" cy="910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339EB-C0BB-451F-B4EE-A4D7EA1271D2}">
      <dsp:nvSpPr>
        <dsp:cNvPr id="0" name=""/>
        <dsp:cNvSpPr/>
      </dsp:nvSpPr>
      <dsp:spPr>
        <a:xfrm>
          <a:off x="1355133" y="996803"/>
          <a:ext cx="662390" cy="321678"/>
        </a:xfrm>
        <a:custGeom>
          <a:avLst/>
          <a:gdLst/>
          <a:ahLst/>
          <a:cxnLst/>
          <a:rect l="0" t="0" r="0" b="0"/>
          <a:pathLst>
            <a:path>
              <a:moveTo>
                <a:pt x="0" y="0"/>
              </a:moveTo>
              <a:lnTo>
                <a:pt x="0" y="160839"/>
              </a:lnTo>
              <a:lnTo>
                <a:pt x="662390" y="160839"/>
              </a:lnTo>
              <a:lnTo>
                <a:pt x="662390" y="3216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30C7B4-D0E6-4AA1-B2E8-6ACA4307E70D}">
      <dsp:nvSpPr>
        <dsp:cNvPr id="0" name=""/>
        <dsp:cNvSpPr/>
      </dsp:nvSpPr>
      <dsp:spPr>
        <a:xfrm>
          <a:off x="692743" y="996803"/>
          <a:ext cx="662390" cy="321678"/>
        </a:xfrm>
        <a:custGeom>
          <a:avLst/>
          <a:gdLst/>
          <a:ahLst/>
          <a:cxnLst/>
          <a:rect l="0" t="0" r="0" b="0"/>
          <a:pathLst>
            <a:path>
              <a:moveTo>
                <a:pt x="662390" y="0"/>
              </a:moveTo>
              <a:lnTo>
                <a:pt x="662390" y="160839"/>
              </a:lnTo>
              <a:lnTo>
                <a:pt x="0" y="160839"/>
              </a:lnTo>
              <a:lnTo>
                <a:pt x="0" y="3216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6BD3D7-E241-43F8-AEFD-F9C27C212E4E}">
      <dsp:nvSpPr>
        <dsp:cNvPr id="0" name=""/>
        <dsp:cNvSpPr/>
      </dsp:nvSpPr>
      <dsp:spPr>
        <a:xfrm>
          <a:off x="854739" y="1077"/>
          <a:ext cx="1000788" cy="99572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P</a:t>
          </a:r>
          <a:endParaRPr lang="zh-CN" altLang="en-US" sz="5300" kern="1200" dirty="0"/>
        </a:p>
      </dsp:txBody>
      <dsp:txXfrm>
        <a:off x="854739" y="1077"/>
        <a:ext cx="1000788" cy="995726"/>
      </dsp:txXfrm>
    </dsp:sp>
    <dsp:sp modelId="{2C841466-6D50-4B1A-B9D3-FA76167A9B00}">
      <dsp:nvSpPr>
        <dsp:cNvPr id="0" name=""/>
        <dsp:cNvSpPr/>
      </dsp:nvSpPr>
      <dsp:spPr>
        <a:xfrm>
          <a:off x="191192" y="1318482"/>
          <a:ext cx="1003101" cy="81976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I/O</a:t>
          </a:r>
          <a:endParaRPr lang="zh-CN" altLang="en-US" sz="5300" kern="1200" dirty="0"/>
        </a:p>
      </dsp:txBody>
      <dsp:txXfrm>
        <a:off x="191192" y="1318482"/>
        <a:ext cx="1003101" cy="819767"/>
      </dsp:txXfrm>
    </dsp:sp>
    <dsp:sp modelId="{5A30D08F-93E6-4AC3-9A1B-3B7051CC743B}">
      <dsp:nvSpPr>
        <dsp:cNvPr id="0" name=""/>
        <dsp:cNvSpPr/>
      </dsp:nvSpPr>
      <dsp:spPr>
        <a:xfrm>
          <a:off x="1515972" y="1318482"/>
          <a:ext cx="1003101" cy="81976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M</a:t>
          </a:r>
          <a:endParaRPr lang="zh-CN" altLang="en-US" sz="5300" kern="1200" dirty="0"/>
        </a:p>
      </dsp:txBody>
      <dsp:txXfrm>
        <a:off x="1515972" y="1318482"/>
        <a:ext cx="1003101" cy="819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246A2-1D75-47E2-937D-57286EAC46ED}">
      <dsp:nvSpPr>
        <dsp:cNvPr id="0" name=""/>
        <dsp:cNvSpPr/>
      </dsp:nvSpPr>
      <dsp:spPr>
        <a:xfrm>
          <a:off x="1409928" y="1023947"/>
          <a:ext cx="427103" cy="91440"/>
        </a:xfrm>
        <a:custGeom>
          <a:avLst/>
          <a:gdLst/>
          <a:ahLst/>
          <a:cxnLst/>
          <a:rect l="0" t="0" r="0" b="0"/>
          <a:pathLst>
            <a:path>
              <a:moveTo>
                <a:pt x="0" y="45720"/>
              </a:moveTo>
              <a:lnTo>
                <a:pt x="42710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E0C61-A993-4134-A143-41E7E58C01F9}">
      <dsp:nvSpPr>
        <dsp:cNvPr id="0" name=""/>
        <dsp:cNvSpPr/>
      </dsp:nvSpPr>
      <dsp:spPr>
        <a:xfrm>
          <a:off x="529" y="296065"/>
          <a:ext cx="1409398" cy="15472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2266950">
            <a:lnSpc>
              <a:spcPct val="90000"/>
            </a:lnSpc>
            <a:spcBef>
              <a:spcPct val="0"/>
            </a:spcBef>
            <a:spcAft>
              <a:spcPct val="35000"/>
            </a:spcAft>
            <a:buNone/>
          </a:pPr>
          <a:r>
            <a:rPr lang="en-US" altLang="zh-CN" sz="5100" kern="1200" dirty="0"/>
            <a:t>LAN</a:t>
          </a:r>
          <a:endParaRPr lang="zh-CN" altLang="en-US" sz="5100" kern="1200" dirty="0"/>
        </a:p>
      </dsp:txBody>
      <dsp:txXfrm>
        <a:off x="529" y="296065"/>
        <a:ext cx="1409398" cy="1547202"/>
      </dsp:txXfrm>
    </dsp:sp>
    <dsp:sp modelId="{0EED63F9-3E64-40E4-9BCD-B3C5141756B7}">
      <dsp:nvSpPr>
        <dsp:cNvPr id="0" name=""/>
        <dsp:cNvSpPr/>
      </dsp:nvSpPr>
      <dsp:spPr>
        <a:xfrm>
          <a:off x="1837032" y="675926"/>
          <a:ext cx="1226214" cy="7874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2266950">
            <a:lnSpc>
              <a:spcPct val="90000"/>
            </a:lnSpc>
            <a:spcBef>
              <a:spcPct val="0"/>
            </a:spcBef>
            <a:spcAft>
              <a:spcPct val="35000"/>
            </a:spcAft>
            <a:buNone/>
          </a:pPr>
          <a:r>
            <a:rPr lang="en-US" altLang="zh-CN" sz="5100" kern="1200" dirty="0"/>
            <a:t>NIC</a:t>
          </a:r>
          <a:endParaRPr lang="zh-CN" altLang="en-US" sz="5100" kern="1200" dirty="0"/>
        </a:p>
      </dsp:txBody>
      <dsp:txXfrm>
        <a:off x="1837032" y="675926"/>
        <a:ext cx="1226214" cy="7874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339EB-C0BB-451F-B4EE-A4D7EA1271D2}">
      <dsp:nvSpPr>
        <dsp:cNvPr id="0" name=""/>
        <dsp:cNvSpPr/>
      </dsp:nvSpPr>
      <dsp:spPr>
        <a:xfrm>
          <a:off x="1355133" y="996803"/>
          <a:ext cx="662390" cy="321678"/>
        </a:xfrm>
        <a:custGeom>
          <a:avLst/>
          <a:gdLst/>
          <a:ahLst/>
          <a:cxnLst/>
          <a:rect l="0" t="0" r="0" b="0"/>
          <a:pathLst>
            <a:path>
              <a:moveTo>
                <a:pt x="0" y="0"/>
              </a:moveTo>
              <a:lnTo>
                <a:pt x="0" y="160839"/>
              </a:lnTo>
              <a:lnTo>
                <a:pt x="662390" y="160839"/>
              </a:lnTo>
              <a:lnTo>
                <a:pt x="662390" y="3216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30C7B4-D0E6-4AA1-B2E8-6ACA4307E70D}">
      <dsp:nvSpPr>
        <dsp:cNvPr id="0" name=""/>
        <dsp:cNvSpPr/>
      </dsp:nvSpPr>
      <dsp:spPr>
        <a:xfrm>
          <a:off x="692743" y="996803"/>
          <a:ext cx="662390" cy="321678"/>
        </a:xfrm>
        <a:custGeom>
          <a:avLst/>
          <a:gdLst/>
          <a:ahLst/>
          <a:cxnLst/>
          <a:rect l="0" t="0" r="0" b="0"/>
          <a:pathLst>
            <a:path>
              <a:moveTo>
                <a:pt x="662390" y="0"/>
              </a:moveTo>
              <a:lnTo>
                <a:pt x="662390" y="160839"/>
              </a:lnTo>
              <a:lnTo>
                <a:pt x="0" y="160839"/>
              </a:lnTo>
              <a:lnTo>
                <a:pt x="0" y="3216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6BD3D7-E241-43F8-AEFD-F9C27C212E4E}">
      <dsp:nvSpPr>
        <dsp:cNvPr id="0" name=""/>
        <dsp:cNvSpPr/>
      </dsp:nvSpPr>
      <dsp:spPr>
        <a:xfrm>
          <a:off x="854739" y="1077"/>
          <a:ext cx="1000788" cy="99572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P</a:t>
          </a:r>
          <a:endParaRPr lang="zh-CN" altLang="en-US" sz="5300" kern="1200" dirty="0"/>
        </a:p>
      </dsp:txBody>
      <dsp:txXfrm>
        <a:off x="854739" y="1077"/>
        <a:ext cx="1000788" cy="995726"/>
      </dsp:txXfrm>
    </dsp:sp>
    <dsp:sp modelId="{2C841466-6D50-4B1A-B9D3-FA76167A9B00}">
      <dsp:nvSpPr>
        <dsp:cNvPr id="0" name=""/>
        <dsp:cNvSpPr/>
      </dsp:nvSpPr>
      <dsp:spPr>
        <a:xfrm>
          <a:off x="191192" y="1318482"/>
          <a:ext cx="1003101" cy="81976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I/O</a:t>
          </a:r>
          <a:endParaRPr lang="zh-CN" altLang="en-US" sz="5300" kern="1200" dirty="0"/>
        </a:p>
      </dsp:txBody>
      <dsp:txXfrm>
        <a:off x="191192" y="1318482"/>
        <a:ext cx="1003101" cy="819767"/>
      </dsp:txXfrm>
    </dsp:sp>
    <dsp:sp modelId="{5A30D08F-93E6-4AC3-9A1B-3B7051CC743B}">
      <dsp:nvSpPr>
        <dsp:cNvPr id="0" name=""/>
        <dsp:cNvSpPr/>
      </dsp:nvSpPr>
      <dsp:spPr>
        <a:xfrm>
          <a:off x="1515972" y="1318482"/>
          <a:ext cx="1003101" cy="81976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M</a:t>
          </a:r>
          <a:endParaRPr lang="zh-CN" altLang="en-US" sz="5300" kern="1200" dirty="0"/>
        </a:p>
      </dsp:txBody>
      <dsp:txXfrm>
        <a:off x="1515972" y="1318482"/>
        <a:ext cx="1003101" cy="819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246A2-1D75-47E2-937D-57286EAC46ED}">
      <dsp:nvSpPr>
        <dsp:cNvPr id="0" name=""/>
        <dsp:cNvSpPr/>
      </dsp:nvSpPr>
      <dsp:spPr>
        <a:xfrm>
          <a:off x="1409928" y="1023947"/>
          <a:ext cx="427103" cy="91440"/>
        </a:xfrm>
        <a:custGeom>
          <a:avLst/>
          <a:gdLst/>
          <a:ahLst/>
          <a:cxnLst/>
          <a:rect l="0" t="0" r="0" b="0"/>
          <a:pathLst>
            <a:path>
              <a:moveTo>
                <a:pt x="0" y="45720"/>
              </a:moveTo>
              <a:lnTo>
                <a:pt x="42710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E0C61-A993-4134-A143-41E7E58C01F9}">
      <dsp:nvSpPr>
        <dsp:cNvPr id="0" name=""/>
        <dsp:cNvSpPr/>
      </dsp:nvSpPr>
      <dsp:spPr>
        <a:xfrm>
          <a:off x="529" y="359417"/>
          <a:ext cx="1409398" cy="142049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共享磁盘</a:t>
          </a:r>
        </a:p>
      </dsp:txBody>
      <dsp:txXfrm>
        <a:off x="529" y="359417"/>
        <a:ext cx="1409398" cy="1420498"/>
      </dsp:txXfrm>
    </dsp:sp>
    <dsp:sp modelId="{0EED63F9-3E64-40E4-9BCD-B3C5141756B7}">
      <dsp:nvSpPr>
        <dsp:cNvPr id="0" name=""/>
        <dsp:cNvSpPr/>
      </dsp:nvSpPr>
      <dsp:spPr>
        <a:xfrm>
          <a:off x="1837032" y="675926"/>
          <a:ext cx="1226214" cy="7874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altLang="zh-CN" sz="4500" kern="1200" dirty="0"/>
            <a:t>NIC</a:t>
          </a:r>
          <a:endParaRPr lang="zh-CN" altLang="en-US" sz="4500" kern="1200" dirty="0"/>
        </a:p>
      </dsp:txBody>
      <dsp:txXfrm>
        <a:off x="1837032" y="675926"/>
        <a:ext cx="1226214" cy="787481"/>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horzAlign" val="ctr"/>
          <dgm:param type="vertAlign" val="t"/>
          <dgm:param type="nodeVertAlign" val="t"/>
          <dgm:param type="fallback" val="1D"/>
        </dgm:alg>
      </dgm:if>
      <dgm:else name="Name2">
        <dgm:alg type="hierChild">
          <dgm:param type="linDir" val="fromR"/>
          <dgm:param type="horzAlign" val="ctr"/>
          <dgm:param type="vertAlign" val="t"/>
          <dgm:param type="nodeVertAlign" val="t"/>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parTxLTRAlign" val="l"/>
                    <dgm:param type="txAnchorVertCh" val="mid"/>
                  </dgm:alg>
                </dgm:if>
                <dgm:else name="Name10">
                  <dgm:alg type="tx">
                    <dgm:param type="parTxLTRAlign" val="r"/>
                    <dgm:param type="txAnchorVertCh" val="mid"/>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linDir" val="fromT"/>
              <dgm:param type="chAlign" val="r"/>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parTxLTRAlign" val="l"/>
                          <dgm:param type="txAnchorVertCh" val="mid"/>
                        </dgm:alg>
                      </dgm:if>
                      <dgm:else name="Name18">
                        <dgm:alg type="tx">
                          <dgm:param type="parTxLTRAlign" val="r"/>
                          <dgm:param type="txAnchorVertCh" val="mid"/>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1"/>
          </a:p>
        </p:txBody>
      </p:sp>
      <p:sp>
        <p:nvSpPr>
          <p:cNvPr id="4" name="灯片编号占位符 3"/>
          <p:cNvSpPr>
            <a:spLocks noGrp="1"/>
          </p:cNvSpPr>
          <p:nvPr>
            <p:ph type="sldNum" sz="quarter" idx="5"/>
          </p:nvPr>
        </p:nvSpPr>
        <p:spPr/>
        <p:txBody>
          <a:bodyPr/>
          <a:lstStyle/>
          <a:p>
            <a:fld id="{2F77C49F-6F2B-49F2-9421-35810C7E1EAB}" type="slidenum">
              <a:rPr lang="en-US" altLang="zh-CN" noProof="1" dirty="0" smtClean="0"/>
            </a:fld>
            <a:endParaRPr lang="zh-CN" altLang="en-US" noProof="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3784"/>
            <a:ext cx="12192000" cy="6858000"/>
          </a:xfrm>
          <a:prstGeom prst="rect">
            <a:avLst/>
          </a:prstGeom>
        </p:spPr>
      </p:pic>
      <p:pic>
        <p:nvPicPr>
          <p:cNvPr id="8" name="图片 7" descr="PowerPoint 徽标"/>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487709" y="5573935"/>
            <a:ext cx="2043316" cy="679645"/>
          </a:xfrm>
          <a:prstGeom prst="rect">
            <a:avLst/>
          </a:prstGeom>
        </p:spPr>
      </p:pic>
      <p:cxnSp>
        <p:nvCxnSpPr>
          <p:cNvPr id="9" name="直接连接符​​(S) 8"/>
          <p:cNvCxnSpPr/>
          <p:nvPr userDrawn="1"/>
        </p:nvCxnSpPr>
        <p:spPr>
          <a:xfrm>
            <a:off x="556427" y="448635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442124" y="3083859"/>
            <a:ext cx="10974598" cy="1513164"/>
          </a:xfrm>
        </p:spPr>
        <p:txBody>
          <a:bodyPr vert="horz" lIns="91440" tIns="45720" rIns="91440" bIns="45720" rtlCol="0" anchor="ctr" anchorCtr="0">
            <a:normAutofit/>
          </a:bodyPr>
          <a:lstStyle>
            <a:lvl1pPr>
              <a:defRPr lang="en-US" sz="4400" b="0" baseline="0">
                <a:latin typeface="Microsoft YaHei UI Light" panose="020B0502040204020203" pitchFamily="34" charset="-122"/>
                <a:ea typeface="Microsoft YaHei UI Light" panose="020B0502040204020203" pitchFamily="34" charset="-122"/>
                <a:cs typeface="Segoe UI Black" panose="020B0A02040204020203" pitchFamily="34" charset="0"/>
              </a:defRPr>
            </a:lvl1pPr>
          </a:lstStyle>
          <a:p>
            <a:pPr marL="0" lvl="0" rtl="0"/>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556427" y="4746054"/>
            <a:ext cx="6579479" cy="1253469"/>
          </a:xfrm>
        </p:spPr>
        <p:txBody>
          <a:bodyPr vert="horz" lIns="91440" tIns="45720" rIns="91440" bIns="45720" rtlCol="0">
            <a:noAutofit/>
          </a:bodyPr>
          <a:lstStyle>
            <a:lvl1pPr marL="0" indent="0">
              <a:buNone/>
              <a:defRPr lang="en-US" sz="2200" b="1" baseline="0">
                <a:solidFill>
                  <a:schemeClr val="bg1"/>
                </a:solidFill>
                <a:latin typeface="Microsoft YaHei UI" panose="020B0503020204020204" pitchFamily="34" charset="-122"/>
              </a:defRPr>
            </a:lvl1pPr>
          </a:lstStyle>
          <a:p>
            <a:pPr marL="228600" lvl="0" indent="-228600" rtl="0">
              <a:lnSpc>
                <a:spcPct val="100000"/>
              </a:lnSpc>
              <a:spcAft>
                <a:spcPts val="1200"/>
              </a:spcAft>
            </a:pPr>
            <a:r>
              <a:rPr lang="zh-CN" altLang="en-US" noProof="1"/>
              <a:t>单击以编辑母版副标题样式</a:t>
            </a:r>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3" name="内容占位符 2"/>
          <p:cNvSpPr>
            <a:spLocks noGrp="1"/>
          </p:cNvSpPr>
          <p:nvPr>
            <p:ph idx="1"/>
          </p:nvPr>
        </p:nvSpPr>
        <p:spPr/>
        <p:txBody>
          <a:bodyPr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EFCB2448-731F-4704-B35C-DE7CE92BF30D}" type="datetime1">
              <a:rPr lang="zh-CN" altLang="en-US" noProof="1" smtClean="0"/>
            </a:fld>
            <a:endParaRPr lang="zh-CN" altLang="en-US" noProof="1"/>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6" name="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511008" y="528137"/>
            <a:ext cx="9274676" cy="1172326"/>
          </a:xfrm>
        </p:spPr>
        <p:txBody>
          <a:bodyPr vert="horz" lIns="91440" tIns="45720" rIns="91440" bIns="45720" rtlCol="0" anchor="ctr" anchorCtr="0">
            <a:normAutofit/>
          </a:bodyPr>
          <a:lstStyle>
            <a:lvl1pPr>
              <a:defRPr lang="en-US" sz="4400" baseline="0">
                <a:latin typeface="Microsoft YaHei UI Light" panose="020B0502040204020203" pitchFamily="34" charset="-122"/>
                <a:ea typeface="Microsoft YaHei UI Light" panose="020B0502040204020203" pitchFamily="34" charset="-122"/>
              </a:defRPr>
            </a:lvl1pPr>
          </a:lstStyle>
          <a:p>
            <a:pPr marL="0" lvl="0" rtl="0"/>
            <a:r>
              <a:rPr lang="zh-CN" altLang="en-US" noProof="1"/>
              <a:t>单击此处编辑母版标题样式</a:t>
            </a:r>
            <a:endParaRPr lang="zh-CN" altLang="en-US" noProof="1"/>
          </a:p>
        </p:txBody>
      </p:sp>
      <p:sp>
        <p:nvSpPr>
          <p:cNvPr id="3" name="文本占位符 2"/>
          <p:cNvSpPr>
            <a:spLocks noGrp="1"/>
          </p:cNvSpPr>
          <p:nvPr>
            <p:ph type="body" idx="1"/>
          </p:nvPr>
        </p:nvSpPr>
        <p:spPr>
          <a:xfrm>
            <a:off x="511008" y="1717926"/>
            <a:ext cx="9274676" cy="510674"/>
          </a:xfrm>
        </p:spPr>
        <p:txBody>
          <a:bodyPr rtlCol="0"/>
          <a:lstStyle>
            <a:lvl1pPr marL="0" indent="0">
              <a:buNone/>
              <a:defRPr sz="2400" baseline="0">
                <a:solidFill>
                  <a:schemeClr val="bg1">
                    <a:lumMod val="8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1"/>
              <a:t>单击此处编辑母版文本样式</a:t>
            </a:r>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9A177B3B-97BC-491E-80B7-9C67312DD347}" type="datetime1">
              <a:rPr lang="zh-CN" altLang="en-US" noProof="1" smtClean="0"/>
            </a:fld>
            <a:endParaRPr lang="zh-CN" altLang="en-US" noProof="1"/>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
        <p:nvSpPr>
          <p:cNvPr id="9" name="内容占位符 8"/>
          <p:cNvSpPr>
            <a:spLocks noGrp="1"/>
          </p:cNvSpPr>
          <p:nvPr>
            <p:ph sz="quarter" idx="13"/>
          </p:nvPr>
        </p:nvSpPr>
        <p:spPr>
          <a:xfrm>
            <a:off x="838200" y="2122488"/>
            <a:ext cx="5132614" cy="4083050"/>
          </a:xfrm>
        </p:spPr>
        <p:txBody>
          <a:bodyPr rtlCol="0">
            <a:noAutofit/>
          </a:bodyPr>
          <a:lstStyle>
            <a:lvl1pPr marL="0" indent="0">
              <a:buFont typeface="Segoe UI" panose="020B0502040204020203" pitchFamily="34" charset="0"/>
              <a:buChar char=" "/>
              <a:defRPr sz="1800" b="1" baseline="0">
                <a:solidFill>
                  <a:schemeClr val="accent1"/>
                </a:solidFill>
                <a:ea typeface="Microsoft YaHei UI" panose="020B0503020204020204" pitchFamily="34" charset="-122"/>
              </a:defRPr>
            </a:lvl1pPr>
            <a:lvl2pPr marL="65405" indent="-65405">
              <a:spcBef>
                <a:spcPts val="1800"/>
              </a:spcBef>
              <a:spcAft>
                <a:spcPts val="600"/>
              </a:spcAft>
              <a:buFont typeface="Segoe UI" panose="020B0502040204020203" pitchFamily="34" charset="0"/>
              <a:buChar char=" "/>
              <a:defRPr sz="1600" baseline="0">
                <a:ea typeface="Microsoft YaHei UI" panose="020B0503020204020204" pitchFamily="34" charset="-122"/>
              </a:defRPr>
            </a:lvl2pPr>
            <a:lvl3pPr marL="571500" indent="-228600">
              <a:buClr>
                <a:schemeClr val="accent1"/>
              </a:buClr>
              <a:buFont typeface="Wingdings" panose="05000000000000000000" pitchFamily="2" charset="2"/>
              <a:buChar char="§"/>
              <a:defRPr sz="1400" baseline="0">
                <a:ea typeface="Microsoft YaHei UI" panose="020B0503020204020204" pitchFamily="34" charset="-122"/>
              </a:defRPr>
            </a:lvl3pPr>
            <a:lvl4pPr marL="1094105" indent="-228600">
              <a:defRPr sz="1200" baseline="0">
                <a:ea typeface="Microsoft YaHei UI" panose="020B0503020204020204" pitchFamily="34" charset="-122"/>
              </a:defRPr>
            </a:lvl4pPr>
            <a:lvl5pPr marL="1094105" indent="-228600">
              <a:defRPr sz="1200"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10" name="内容占位符 8"/>
          <p:cNvSpPr>
            <a:spLocks noGrp="1"/>
          </p:cNvSpPr>
          <p:nvPr>
            <p:ph sz="quarter" idx="14"/>
          </p:nvPr>
        </p:nvSpPr>
        <p:spPr>
          <a:xfrm>
            <a:off x="6221186" y="2122488"/>
            <a:ext cx="5132614" cy="4083050"/>
          </a:xfrm>
        </p:spPr>
        <p:txBody>
          <a:bodyPr rtlCol="0">
            <a:noAutofit/>
          </a:bodyPr>
          <a:lstStyle>
            <a:lvl1pPr marL="0" indent="0">
              <a:buFont typeface="Segoe UI" panose="020B0502040204020203" pitchFamily="34" charset="0"/>
              <a:buChar char=" "/>
              <a:defRPr sz="1800" b="1" baseline="0">
                <a:solidFill>
                  <a:schemeClr val="accent1"/>
                </a:solidFill>
                <a:ea typeface="Microsoft YaHei UI" panose="020B0503020204020204" pitchFamily="34" charset="-122"/>
              </a:defRPr>
            </a:lvl1pPr>
            <a:lvl2pPr marL="65405" indent="-65405">
              <a:lnSpc>
                <a:spcPct val="150000"/>
              </a:lnSpc>
              <a:spcBef>
                <a:spcPts val="1800"/>
              </a:spcBef>
              <a:spcAft>
                <a:spcPts val="600"/>
              </a:spcAft>
              <a:buFont typeface="Segoe UI" panose="020B0502040204020203" pitchFamily="34" charset="0"/>
              <a:buChar char=" "/>
              <a:defRPr sz="1600" baseline="0">
                <a:ea typeface="Microsoft YaHei UI" panose="020B0503020204020204" pitchFamily="34" charset="-122"/>
              </a:defRPr>
            </a:lvl2pPr>
            <a:lvl3pPr marL="571500" indent="-228600">
              <a:buClr>
                <a:schemeClr val="accent1"/>
              </a:buClr>
              <a:buFont typeface="Wingdings" panose="05000000000000000000" pitchFamily="2" charset="2"/>
              <a:buChar char="§"/>
              <a:defRPr sz="1400" baseline="0">
                <a:ea typeface="Microsoft YaHei UI" panose="020B0503020204020204" pitchFamily="34" charset="-122"/>
              </a:defRPr>
            </a:lvl3pPr>
            <a:lvl4pPr marL="1094105" indent="-228600">
              <a:defRPr sz="1200" baseline="0">
                <a:ea typeface="Microsoft YaHei UI" panose="020B0503020204020204" pitchFamily="34" charset="-122"/>
              </a:defRPr>
            </a:lvl4pPr>
            <a:lvl5pPr marL="1094105" indent="-228600">
              <a:defRPr sz="1200"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三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8195921D-A0F7-4D3E-B362-9A35949C56E2}" type="datetime1">
              <a:rPr lang="zh-CN" altLang="en-US" noProof="1" smtClean="0"/>
            </a:fld>
            <a:endParaRPr lang="zh-CN" altLang="en-US" noProof="1"/>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
        <p:nvSpPr>
          <p:cNvPr id="9" name="内容占位符 8"/>
          <p:cNvSpPr>
            <a:spLocks noGrp="1"/>
          </p:cNvSpPr>
          <p:nvPr>
            <p:ph sz="quarter" idx="13"/>
          </p:nvPr>
        </p:nvSpPr>
        <p:spPr>
          <a:xfrm>
            <a:off x="838200" y="2122488"/>
            <a:ext cx="3450661" cy="4083050"/>
          </a:xfrm>
        </p:spPr>
        <p:txBody>
          <a:bodyPr rtlCol="0" anchor="ctr">
            <a:noAutofit/>
          </a:bodyPr>
          <a:lstStyle>
            <a:lvl1pPr marL="0" indent="0" algn="ctr">
              <a:buFont typeface="Segoe UI" panose="020B0502040204020203" pitchFamily="34" charset="0"/>
              <a:buChar char=" "/>
              <a:defRPr sz="1800" b="1" baseline="0">
                <a:solidFill>
                  <a:schemeClr val="accent1"/>
                </a:solidFill>
                <a:ea typeface="Microsoft YaHei UI" panose="020B0503020204020204" pitchFamily="34" charset="-122"/>
              </a:defRPr>
            </a:lvl1pPr>
            <a:lvl2pPr marL="65405" indent="-65405">
              <a:spcBef>
                <a:spcPts val="1800"/>
              </a:spcBef>
              <a:spcAft>
                <a:spcPts val="600"/>
              </a:spcAft>
              <a:buFont typeface="Segoe UI" panose="020B0502040204020203" pitchFamily="34" charset="0"/>
              <a:buChar char=" "/>
              <a:defRPr sz="1600" baseline="0">
                <a:ea typeface="Microsoft YaHei UI" panose="020B0503020204020204" pitchFamily="34" charset="-122"/>
              </a:defRPr>
            </a:lvl2pPr>
            <a:lvl3pPr marL="571500" indent="-228600">
              <a:buClr>
                <a:schemeClr val="accent1"/>
              </a:buClr>
              <a:buFont typeface="Wingdings" panose="05000000000000000000" pitchFamily="2" charset="2"/>
              <a:buChar char="§"/>
              <a:defRPr sz="1400" baseline="0">
                <a:ea typeface="Microsoft YaHei UI" panose="020B0503020204020204" pitchFamily="34" charset="-122"/>
              </a:defRPr>
            </a:lvl3pPr>
            <a:lvl4pPr marL="1094105" indent="-228600">
              <a:defRPr sz="1200" baseline="0">
                <a:ea typeface="Microsoft YaHei UI" panose="020B0503020204020204" pitchFamily="34" charset="-122"/>
              </a:defRPr>
            </a:lvl4pPr>
            <a:lvl5pPr marL="1094105" indent="-228600">
              <a:defRPr sz="1200"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12" name="内容占位符 8"/>
          <p:cNvSpPr>
            <a:spLocks noGrp="1"/>
          </p:cNvSpPr>
          <p:nvPr>
            <p:ph sz="quarter" idx="14"/>
          </p:nvPr>
        </p:nvSpPr>
        <p:spPr>
          <a:xfrm>
            <a:off x="4370669" y="2122488"/>
            <a:ext cx="3450661" cy="4083050"/>
          </a:xfrm>
        </p:spPr>
        <p:txBody>
          <a:bodyPr rtlCol="0" anchor="ctr">
            <a:noAutofit/>
          </a:bodyPr>
          <a:lstStyle>
            <a:lvl1pPr marL="0" indent="0" algn="ctr">
              <a:buFont typeface="Segoe UI" panose="020B0502040204020203" pitchFamily="34" charset="0"/>
              <a:buChar char=" "/>
              <a:defRPr sz="1800" b="1" baseline="0">
                <a:solidFill>
                  <a:schemeClr val="accent1"/>
                </a:solidFill>
                <a:ea typeface="Microsoft YaHei UI" panose="020B0503020204020204" pitchFamily="34" charset="-122"/>
              </a:defRPr>
            </a:lvl1pPr>
            <a:lvl2pPr marL="65405" indent="-65405">
              <a:spcBef>
                <a:spcPts val="1800"/>
              </a:spcBef>
              <a:spcAft>
                <a:spcPts val="600"/>
              </a:spcAft>
              <a:buFont typeface="Segoe UI" panose="020B0502040204020203" pitchFamily="34" charset="0"/>
              <a:buChar char=" "/>
              <a:defRPr sz="1600" baseline="0">
                <a:ea typeface="Microsoft YaHei UI" panose="020B0503020204020204" pitchFamily="34" charset="-122"/>
              </a:defRPr>
            </a:lvl2pPr>
            <a:lvl3pPr marL="571500" indent="-228600">
              <a:buClr>
                <a:schemeClr val="accent1"/>
              </a:buClr>
              <a:buFont typeface="Wingdings" panose="05000000000000000000" pitchFamily="2" charset="2"/>
              <a:buChar char="§"/>
              <a:defRPr sz="1400" baseline="0">
                <a:ea typeface="Microsoft YaHei UI" panose="020B0503020204020204" pitchFamily="34" charset="-122"/>
              </a:defRPr>
            </a:lvl3pPr>
            <a:lvl4pPr marL="1094105" indent="-228600">
              <a:defRPr sz="1200" baseline="0">
                <a:ea typeface="Microsoft YaHei UI" panose="020B0503020204020204" pitchFamily="34" charset="-122"/>
              </a:defRPr>
            </a:lvl4pPr>
            <a:lvl5pPr marL="1094105" indent="-228600">
              <a:defRPr sz="1200"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13" name="内容占位符 8"/>
          <p:cNvSpPr>
            <a:spLocks noGrp="1"/>
          </p:cNvSpPr>
          <p:nvPr>
            <p:ph sz="quarter" idx="15"/>
          </p:nvPr>
        </p:nvSpPr>
        <p:spPr>
          <a:xfrm>
            <a:off x="7903139" y="2122488"/>
            <a:ext cx="3450661" cy="4083050"/>
          </a:xfrm>
        </p:spPr>
        <p:txBody>
          <a:bodyPr rtlCol="0" anchor="ctr">
            <a:noAutofit/>
          </a:bodyPr>
          <a:lstStyle>
            <a:lvl1pPr marL="0" indent="0" algn="ctr">
              <a:buFont typeface="Segoe UI" panose="020B0502040204020203" pitchFamily="34" charset="0"/>
              <a:buChar char=" "/>
              <a:defRPr sz="1800" b="1" baseline="0">
                <a:solidFill>
                  <a:schemeClr val="accent1"/>
                </a:solidFill>
                <a:ea typeface="Microsoft YaHei UI" panose="020B0503020204020204" pitchFamily="34" charset="-122"/>
              </a:defRPr>
            </a:lvl1pPr>
            <a:lvl2pPr marL="65405" indent="-65405">
              <a:spcBef>
                <a:spcPts val="1800"/>
              </a:spcBef>
              <a:spcAft>
                <a:spcPts val="600"/>
              </a:spcAft>
              <a:buFont typeface="Segoe UI" panose="020B0502040204020203" pitchFamily="34" charset="0"/>
              <a:buChar char=" "/>
              <a:defRPr sz="1600" baseline="0">
                <a:ea typeface="Microsoft YaHei UI" panose="020B0503020204020204" pitchFamily="34" charset="-122"/>
              </a:defRPr>
            </a:lvl2pPr>
            <a:lvl3pPr marL="571500" indent="-228600">
              <a:buClr>
                <a:schemeClr val="accent1"/>
              </a:buClr>
              <a:buFont typeface="Wingdings" panose="05000000000000000000" pitchFamily="2" charset="2"/>
              <a:buChar char="§"/>
              <a:defRPr sz="1400" baseline="0">
                <a:ea typeface="Microsoft YaHei UI" panose="020B0503020204020204" pitchFamily="34" charset="-122"/>
              </a:defRPr>
            </a:lvl3pPr>
            <a:lvl4pPr marL="1094105" indent="-228600">
              <a:defRPr sz="1200" baseline="0">
                <a:ea typeface="Microsoft YaHei UI" panose="020B0503020204020204" pitchFamily="34" charset="-122"/>
              </a:defRPr>
            </a:lvl4pPr>
            <a:lvl5pPr marL="1094105" indent="-228600">
              <a:defRPr sz="1200"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cxnSp>
        <p:nvCxnSpPr>
          <p:cNvPr id="4" name="直接连接符​​(S) 3"/>
          <p:cNvCxnSpPr/>
          <p:nvPr userDrawn="1"/>
        </p:nvCxnSpPr>
        <p:spPr>
          <a:xfrm>
            <a:off x="4335277"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a:off x="7866780"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比较">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18" name="椭圆形 17"/>
          <p:cNvSpPr/>
          <p:nvPr userDrawn="1"/>
        </p:nvSpPr>
        <p:spPr>
          <a:xfrm>
            <a:off x="4693237"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sp>
        <p:nvSpPr>
          <p:cNvPr id="19" name="椭圆形 18"/>
          <p:cNvSpPr/>
          <p:nvPr userDrawn="1"/>
        </p:nvSpPr>
        <p:spPr>
          <a:xfrm>
            <a:off x="8513368"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sp>
        <p:nvSpPr>
          <p:cNvPr id="20" name="椭圆形 19"/>
          <p:cNvSpPr/>
          <p:nvPr userDrawn="1"/>
        </p:nvSpPr>
        <p:spPr>
          <a:xfrm>
            <a:off x="910053" y="1892626"/>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sz="half" idx="2"/>
          </p:nvPr>
        </p:nvSpPr>
        <p:spPr>
          <a:xfrm>
            <a:off x="702129" y="4764856"/>
            <a:ext cx="3037114" cy="1907586"/>
          </a:xfrm>
        </p:spPr>
        <p:txBody>
          <a:bodyPr rtlCol="0">
            <a:normAutofit/>
          </a:bodyPr>
          <a:lstStyle>
            <a:lvl1pPr marL="65405" indent="-65405">
              <a:lnSpc>
                <a:spcPct val="100000"/>
              </a:lnSpc>
              <a:spcBef>
                <a:spcPts val="0"/>
              </a:spcBef>
              <a:buSzPct val="75000"/>
              <a:buFont typeface="Segoe UI" panose="020B0502040204020203" pitchFamily="34" charset="0"/>
              <a:buChar char=" "/>
              <a:defRPr sz="1800" baseline="0">
                <a:ea typeface="Microsoft YaHei UI" panose="020B0503020204020204" pitchFamily="34" charset="-122"/>
              </a:defRPr>
            </a:lvl1pPr>
            <a:lvl2pPr marL="519430" indent="-228600">
              <a:buClr>
                <a:schemeClr val="accent1"/>
              </a:buClr>
              <a:buFont typeface="Wingdings" panose="05000000000000000000" pitchFamily="2" charset="2"/>
              <a:buChar char="§"/>
              <a:defRPr sz="1600" baseline="0">
                <a:ea typeface="Microsoft YaHei UI" panose="020B0503020204020204" pitchFamily="34" charset="-122"/>
              </a:defRPr>
            </a:lvl2pPr>
            <a:lvl3pPr>
              <a:defRPr sz="1800"/>
            </a:lvl3pPr>
            <a:lvl4pPr>
              <a:defRPr sz="1600"/>
            </a:lvl4pPr>
            <a:lvl5pPr>
              <a:defRPr sz="1600"/>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p:txBody>
      </p:sp>
      <p:sp>
        <p:nvSpPr>
          <p:cNvPr id="21" name="长方形 20"/>
          <p:cNvSpPr/>
          <p:nvPr userDrawn="1"/>
        </p:nvSpPr>
        <p:spPr>
          <a:xfrm>
            <a:off x="8892073"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solidFill>
                <a:schemeClr val="bg1"/>
              </a:solidFill>
              <a:latin typeface="Microsoft YaHei UI" panose="020B0503020204020204" pitchFamily="34" charset="-122"/>
              <a:ea typeface="Microsoft YaHei UI" panose="020B0503020204020204" pitchFamily="34" charset="-122"/>
            </a:endParaRPr>
          </a:p>
        </p:txBody>
      </p:sp>
      <p:sp>
        <p:nvSpPr>
          <p:cNvPr id="22" name="长方形 21"/>
          <p:cNvSpPr/>
          <p:nvPr userDrawn="1"/>
        </p:nvSpPr>
        <p:spPr>
          <a:xfrm>
            <a:off x="5071942"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solidFill>
                <a:schemeClr val="bg1"/>
              </a:solidFill>
              <a:latin typeface="Microsoft YaHei UI" panose="020B0503020204020204" pitchFamily="34" charset="-122"/>
              <a:ea typeface="Microsoft YaHei UI" panose="020B0503020204020204" pitchFamily="34" charset="-122"/>
            </a:endParaRPr>
          </a:p>
        </p:txBody>
      </p:sp>
      <p:sp>
        <p:nvSpPr>
          <p:cNvPr id="23" name="长方形 22"/>
          <p:cNvSpPr/>
          <p:nvPr userDrawn="1"/>
        </p:nvSpPr>
        <p:spPr>
          <a:xfrm>
            <a:off x="1288758"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solidFill>
                <a:schemeClr val="bg1"/>
              </a:solidFill>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a:xfrm>
            <a:off x="1287386" y="4298200"/>
            <a:ext cx="1877308" cy="358025"/>
          </a:xfrm>
          <a:grpFill/>
        </p:spPr>
        <p:txBody>
          <a:bodyPr lIns="0" tIns="0" rIns="0" bIns="0" rtlCol="0" anchor="ctr">
            <a:noAutofit/>
          </a:bodyPr>
          <a:lstStyle>
            <a:lvl1pPr marL="0" indent="0" algn="ctr">
              <a:buNone/>
              <a:defRPr lang="en-US" sz="1800" b="1" cap="none" spc="0" baseline="0" smtClean="0">
                <a:ln>
                  <a:noFill/>
                </a:ln>
                <a:solidFill>
                  <a:schemeClr val="bg1"/>
                </a:solidFill>
                <a:effectLst/>
                <a:ea typeface="Microsoft YaHei UI" panose="020B0503020204020204" pitchFamily="34" charset="-122"/>
              </a:defRPr>
            </a:lvl1pPr>
          </a:lstStyle>
          <a:p>
            <a:pPr marL="228600" lvl="0" indent="-228600" algn="ctr" rtl="0">
              <a:lnSpc>
                <a:spcPct val="100000"/>
              </a:lnSpc>
              <a:spcAft>
                <a:spcPts val="1200"/>
              </a:spcAft>
            </a:pPr>
            <a:r>
              <a:rPr lang="zh-CN" altLang="en-US" noProof="1"/>
              <a:t>单击此处编辑母版文本样式</a:t>
            </a:r>
            <a:endParaRPr lang="zh-CN" altLang="en-US" noProof="1"/>
          </a:p>
        </p:txBody>
      </p:sp>
      <p:sp>
        <p:nvSpPr>
          <p:cNvPr id="5" name="文本占位符 4"/>
          <p:cNvSpPr>
            <a:spLocks noGrp="1"/>
          </p:cNvSpPr>
          <p:nvPr>
            <p:ph type="body" sz="quarter" idx="3"/>
          </p:nvPr>
        </p:nvSpPr>
        <p:spPr>
          <a:xfrm>
            <a:off x="5071942" y="4298200"/>
            <a:ext cx="1912883" cy="358025"/>
          </a:xfrm>
          <a:grpFill/>
        </p:spPr>
        <p:txBody>
          <a:bodyPr lIns="0" tIns="0" rIns="0" bIns="0" rtlCol="0" anchor="ctr">
            <a:noAutofit/>
          </a:bodyPr>
          <a:lstStyle>
            <a:lvl1pPr marL="0" indent="0" algn="ctr">
              <a:buNone/>
              <a:defRPr lang="en-US" sz="1800" b="1" cap="none" spc="0" baseline="0" smtClean="0">
                <a:ln>
                  <a:noFill/>
                </a:ln>
                <a:solidFill>
                  <a:schemeClr val="bg1"/>
                </a:solidFill>
                <a:effectLst/>
                <a:ea typeface="Microsoft YaHei UI" panose="020B0503020204020204" pitchFamily="34" charset="-122"/>
              </a:defRPr>
            </a:lvl1pPr>
          </a:lstStyle>
          <a:p>
            <a:pPr marL="228600" lvl="0" indent="-228600" algn="ctr" rtl="0">
              <a:lnSpc>
                <a:spcPct val="100000"/>
              </a:lnSpc>
              <a:spcAft>
                <a:spcPts val="1200"/>
              </a:spcAft>
            </a:pPr>
            <a:r>
              <a:rPr lang="zh-CN" altLang="en-US" noProof="1"/>
              <a:t>单击此处编辑母版文本样式</a:t>
            </a:r>
            <a:endParaRPr lang="zh-CN" altLang="en-US" noProof="1"/>
          </a:p>
        </p:txBody>
      </p:sp>
      <p:sp>
        <p:nvSpPr>
          <p:cNvPr id="15" name="文本占位符 4"/>
          <p:cNvSpPr>
            <a:spLocks noGrp="1"/>
          </p:cNvSpPr>
          <p:nvPr>
            <p:ph type="body" sz="quarter" idx="11"/>
          </p:nvPr>
        </p:nvSpPr>
        <p:spPr>
          <a:xfrm>
            <a:off x="8892073" y="4264288"/>
            <a:ext cx="1912883" cy="422012"/>
          </a:xfrm>
          <a:grpFill/>
        </p:spPr>
        <p:txBody>
          <a:bodyPr lIns="0" tIns="0" rIns="0" bIns="0" rtlCol="0" anchor="ctr">
            <a:noAutofit/>
          </a:bodyPr>
          <a:lstStyle>
            <a:lvl1pPr marL="0" indent="0" algn="ctr">
              <a:buNone/>
              <a:defRPr lang="en-US" sz="1800" b="1" cap="none" spc="0" baseline="0" smtClean="0">
                <a:ln>
                  <a:noFill/>
                </a:ln>
                <a:solidFill>
                  <a:schemeClr val="bg1"/>
                </a:solidFill>
                <a:effectLst/>
                <a:ea typeface="Microsoft YaHei UI" panose="020B0503020204020204" pitchFamily="34" charset="-122"/>
              </a:defRPr>
            </a:lvl1pPr>
          </a:lstStyle>
          <a:p>
            <a:pPr marL="228600" lvl="0" indent="-228600" algn="ctr" rtl="0">
              <a:lnSpc>
                <a:spcPct val="100000"/>
              </a:lnSpc>
              <a:spcAft>
                <a:spcPts val="1200"/>
              </a:spcAft>
            </a:pPr>
            <a:r>
              <a:rPr lang="zh-CN" altLang="en-US" noProof="1"/>
              <a:t>单击此处编辑母版文本样式</a:t>
            </a:r>
            <a:endParaRPr lang="zh-CN" altLang="en-US" noProof="1"/>
          </a:p>
        </p:txBody>
      </p:sp>
      <p:sp>
        <p:nvSpPr>
          <p:cNvPr id="24" name="内容占位符 3"/>
          <p:cNvSpPr>
            <a:spLocks noGrp="1"/>
          </p:cNvSpPr>
          <p:nvPr>
            <p:ph sz="half" idx="12"/>
          </p:nvPr>
        </p:nvSpPr>
        <p:spPr>
          <a:xfrm>
            <a:off x="4509826" y="4764856"/>
            <a:ext cx="3037114" cy="1907586"/>
          </a:xfrm>
        </p:spPr>
        <p:txBody>
          <a:bodyPr rtlCol="0">
            <a:normAutofit/>
          </a:bodyPr>
          <a:lstStyle>
            <a:lvl1pPr marL="65405" indent="-65405">
              <a:lnSpc>
                <a:spcPct val="100000"/>
              </a:lnSpc>
              <a:spcBef>
                <a:spcPts val="0"/>
              </a:spcBef>
              <a:buSzPct val="75000"/>
              <a:buFont typeface="Segoe UI" panose="020B0502040204020203" pitchFamily="34" charset="0"/>
              <a:buChar char=" "/>
              <a:defRPr sz="1800" baseline="0">
                <a:ea typeface="Microsoft YaHei UI" panose="020B0503020204020204" pitchFamily="34" charset="-122"/>
              </a:defRPr>
            </a:lvl1pPr>
            <a:lvl2pPr marL="519430" indent="-228600">
              <a:buClr>
                <a:schemeClr val="accent1"/>
              </a:buClr>
              <a:buFont typeface="Wingdings" panose="05000000000000000000" pitchFamily="2" charset="2"/>
              <a:buChar char="§"/>
              <a:defRPr sz="1600" baseline="0">
                <a:ea typeface="Microsoft YaHei UI" panose="020B0503020204020204" pitchFamily="34" charset="-122"/>
              </a:defRPr>
            </a:lvl2pPr>
            <a:lvl3pPr>
              <a:defRPr sz="1800"/>
            </a:lvl3pPr>
            <a:lvl4pPr>
              <a:defRPr sz="1600"/>
            </a:lvl4pPr>
            <a:lvl5pPr>
              <a:defRPr sz="1600"/>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p:txBody>
      </p:sp>
      <p:sp>
        <p:nvSpPr>
          <p:cNvPr id="25" name="内容占位符 3"/>
          <p:cNvSpPr>
            <a:spLocks noGrp="1"/>
          </p:cNvSpPr>
          <p:nvPr>
            <p:ph sz="half" idx="13"/>
          </p:nvPr>
        </p:nvSpPr>
        <p:spPr>
          <a:xfrm>
            <a:off x="8329957" y="4764856"/>
            <a:ext cx="3037114" cy="1907586"/>
          </a:xfrm>
        </p:spPr>
        <p:txBody>
          <a:bodyPr rtlCol="0">
            <a:normAutofit/>
          </a:bodyPr>
          <a:lstStyle>
            <a:lvl1pPr marL="65405" indent="-65405">
              <a:lnSpc>
                <a:spcPct val="100000"/>
              </a:lnSpc>
              <a:spcBef>
                <a:spcPts val="0"/>
              </a:spcBef>
              <a:buSzPct val="75000"/>
              <a:buFont typeface="Segoe UI" panose="020B0502040204020203" pitchFamily="34" charset="0"/>
              <a:buChar char=" "/>
              <a:defRPr sz="1800" baseline="0">
                <a:ea typeface="Microsoft YaHei UI" panose="020B0503020204020204" pitchFamily="34" charset="-122"/>
              </a:defRPr>
            </a:lvl1pPr>
            <a:lvl2pPr marL="519430" indent="-228600">
              <a:buClr>
                <a:schemeClr val="accent1"/>
              </a:buClr>
              <a:buFont typeface="Wingdings" panose="05000000000000000000" pitchFamily="2" charset="2"/>
              <a:buChar char="§"/>
              <a:defRPr sz="1600" baseline="0">
                <a:ea typeface="Microsoft YaHei UI" panose="020B0503020204020204" pitchFamily="34" charset="-122"/>
              </a:defRPr>
            </a:lvl2pPr>
            <a:lvl3pPr>
              <a:defRPr sz="1800"/>
            </a:lvl3pPr>
            <a:lvl4pPr>
              <a:defRPr sz="1600"/>
            </a:lvl4pPr>
            <a:lvl5pPr>
              <a:defRPr sz="1600"/>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p:txBody>
      </p:sp>
      <p:sp>
        <p:nvSpPr>
          <p:cNvPr id="27" name="标题 26"/>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31" name="图片占位符 30"/>
          <p:cNvSpPr>
            <a:spLocks noGrp="1"/>
          </p:cNvSpPr>
          <p:nvPr>
            <p:ph type="pic" sz="quarter" idx="14" hasCustomPrompt="1"/>
          </p:nvPr>
        </p:nvSpPr>
        <p:spPr>
          <a:xfrm>
            <a:off x="1287518" y="2106669"/>
            <a:ext cx="1912828" cy="1912826"/>
          </a:xfrm>
        </p:spPr>
        <p:txBody>
          <a:bodyPr rtlCol="0"/>
          <a:lstStyle>
            <a:lvl1pPr>
              <a:defRPr baseline="0">
                <a:ea typeface="Microsoft YaHei UI" panose="020B0503020204020204" pitchFamily="34" charset="-122"/>
              </a:defRPr>
            </a:lvl1pPr>
          </a:lstStyle>
          <a:p>
            <a:pPr rtl="0"/>
            <a:r>
              <a:rPr lang="zh-CN" altLang="en-US" noProof="1"/>
              <a:t>单击图标以添加图片</a:t>
            </a:r>
            <a:endParaRPr lang="zh-CN" altLang="en-US" noProof="1"/>
          </a:p>
        </p:txBody>
      </p:sp>
      <p:sp>
        <p:nvSpPr>
          <p:cNvPr id="32" name="图片占位符 30"/>
          <p:cNvSpPr>
            <a:spLocks noGrp="1"/>
          </p:cNvSpPr>
          <p:nvPr>
            <p:ph type="pic" sz="quarter" idx="15" hasCustomPrompt="1"/>
          </p:nvPr>
        </p:nvSpPr>
        <p:spPr>
          <a:xfrm>
            <a:off x="5071997" y="2106669"/>
            <a:ext cx="1912828" cy="1912826"/>
          </a:xfrm>
        </p:spPr>
        <p:txBody>
          <a:bodyPr rtlCol="0"/>
          <a:lstStyle>
            <a:lvl1pPr>
              <a:defRPr baseline="0">
                <a:ea typeface="Microsoft YaHei UI" panose="020B0503020204020204" pitchFamily="34" charset="-122"/>
              </a:defRPr>
            </a:lvl1pPr>
          </a:lstStyle>
          <a:p>
            <a:pPr rtl="0"/>
            <a:r>
              <a:rPr lang="zh-CN" altLang="en-US" noProof="1"/>
              <a:t>单击图标以添加图片</a:t>
            </a:r>
            <a:endParaRPr lang="zh-CN" altLang="en-US" noProof="1"/>
          </a:p>
        </p:txBody>
      </p:sp>
      <p:sp>
        <p:nvSpPr>
          <p:cNvPr id="33" name="图片占位符 30"/>
          <p:cNvSpPr>
            <a:spLocks noGrp="1"/>
          </p:cNvSpPr>
          <p:nvPr>
            <p:ph type="pic" sz="quarter" idx="16" hasCustomPrompt="1"/>
          </p:nvPr>
        </p:nvSpPr>
        <p:spPr>
          <a:xfrm>
            <a:off x="8892128" y="2106669"/>
            <a:ext cx="1912828" cy="1912826"/>
          </a:xfrm>
        </p:spPr>
        <p:txBody>
          <a:bodyPr rtlCol="0"/>
          <a:lstStyle>
            <a:lvl1pPr>
              <a:defRPr baseline="0">
                <a:ea typeface="Microsoft YaHei UI" panose="020B0503020204020204" pitchFamily="34" charset="-122"/>
              </a:defRPr>
            </a:lvl1pPr>
          </a:lstStyle>
          <a:p>
            <a:pPr rtl="0"/>
            <a:r>
              <a:rPr lang="zh-CN" altLang="en-US" noProof="1"/>
              <a:t>单击图标以添加图片</a:t>
            </a:r>
            <a:endParaRPr lang="zh-CN" altLang="en-US" noProof="1"/>
          </a:p>
        </p:txBody>
      </p:sp>
      <p:sp>
        <p:nvSpPr>
          <p:cNvPr id="34" name="长方形 33"/>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3741D03A-D553-4A15-97A7-180165795319}" type="datetime1">
              <a:rPr lang="zh-CN" altLang="en-US" noProof="1" smtClean="0"/>
            </a:fld>
            <a:endParaRPr lang="zh-CN" altLang="en-US" noProof="1"/>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baseline="0">
                <a:latin typeface="Microsoft YaHei UI" panose="020B0503020204020204" pitchFamily="34" charset="-122"/>
              </a:defRPr>
            </a:lvl1pPr>
          </a:lstStyle>
          <a:p>
            <a:fld id="{C089625D-E0D5-4BBE-A877-130F084B619A}" type="datetime1">
              <a:rPr lang="zh-CN" altLang="en-US" noProof="1" smtClean="0"/>
            </a:fld>
            <a:endParaRPr lang="zh-CN" altLang="en-US" noProof="1"/>
          </a:p>
        </p:txBody>
      </p:sp>
      <p:sp>
        <p:nvSpPr>
          <p:cNvPr id="3" name="页脚占位符 2"/>
          <p:cNvSpPr>
            <a:spLocks noGrp="1"/>
          </p:cNvSpPr>
          <p:nvPr>
            <p:ph type="ftr" sz="quarter" idx="11"/>
          </p:nvPr>
        </p:nvSpPr>
        <p:spPr/>
        <p:txBody>
          <a:bodyPr rtlCol="0"/>
          <a:lstStyle>
            <a:lvl1pPr>
              <a:defRPr baseline="0">
                <a:latin typeface="Microsoft YaHei UI" panose="020B0503020204020204" pitchFamily="34" charset="-122"/>
              </a:defRPr>
            </a:lvl1pPr>
          </a:lstStyle>
          <a:p>
            <a:endParaRPr lang="zh-CN" altLang="en-US" noProof="1"/>
          </a:p>
        </p:txBody>
      </p:sp>
      <p:sp>
        <p:nvSpPr>
          <p:cNvPr id="4" name="灯片编号占位符 3"/>
          <p:cNvSpPr>
            <a:spLocks noGrp="1"/>
          </p:cNvSpPr>
          <p:nvPr>
            <p:ph type="sldNum" sz="quarter" idx="12"/>
          </p:nvPr>
        </p:nvSpPr>
        <p:spPr/>
        <p:txBody>
          <a:bodyPr rtlCol="0"/>
          <a:lstStyle>
            <a:lvl1pPr>
              <a:defRPr baseline="0">
                <a:latin typeface="Microsoft YaHei UI" panose="020B0503020204020204" pitchFamily="34" charset="-122"/>
              </a:defRPr>
            </a:lvl1pPr>
          </a:lstStyle>
          <a:p>
            <a:fld id="{3342767F-C36F-43F3-A3EC-D3C6B44B9C04}" type="slidenum">
              <a:rPr lang="en-US" altLang="zh-CN" noProof="1" smtClean="0"/>
            </a:fld>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3" name="垂直文本占位符 2"/>
          <p:cNvSpPr>
            <a:spLocks noGrp="1"/>
          </p:cNvSpPr>
          <p:nvPr>
            <p:ph type="body" orient="vert" idx="1"/>
          </p:nvPr>
        </p:nvSpPr>
        <p:spPr/>
        <p:txBody>
          <a:bodyPr vert="eaVert"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CB3A3A0-A8F6-4642-8A1E-864EC5492550}" type="datetime1">
              <a:rPr lang="zh-CN" altLang="en-US" noProof="1" smtClean="0"/>
            </a:fld>
            <a:endParaRPr lang="zh-CN" altLang="en-US" noProof="1"/>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6" name="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365125"/>
            <a:ext cx="2628900" cy="5811838"/>
          </a:xfrm>
        </p:spPr>
        <p:txBody>
          <a:bodyPr vert="eaVert" rtlCol="0"/>
          <a:lstStyle>
            <a:lvl1pPr>
              <a:defRPr baseline="0">
                <a:ea typeface="Microsoft YaHei UI Light" panose="020B0502040204020203" pitchFamily="34" charset="-122"/>
              </a:defRPr>
            </a:lvl1pPr>
          </a:lstStyle>
          <a:p>
            <a:pPr rtl="0"/>
            <a:r>
              <a:rPr lang="zh-CN" altLang="en-US" noProof="1"/>
              <a:t>单击此处编辑母版标题样式</a:t>
            </a:r>
            <a:endParaRPr lang="zh-CN" altLang="en-US" noProof="1"/>
          </a:p>
        </p:txBody>
      </p:sp>
      <p:sp>
        <p:nvSpPr>
          <p:cNvPr id="3" name="垂直文本占位符 2"/>
          <p:cNvSpPr>
            <a:spLocks noGrp="1"/>
          </p:cNvSpPr>
          <p:nvPr>
            <p:ph type="body" orient="vert" idx="1"/>
          </p:nvPr>
        </p:nvSpPr>
        <p:spPr>
          <a:xfrm>
            <a:off x="838200" y="365125"/>
            <a:ext cx="7734300" cy="5811838"/>
          </a:xfrm>
        </p:spPr>
        <p:txBody>
          <a:bodyPr vert="eaVert"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1"/>
              <a:t>单击此处编辑母版文本样式</a:t>
            </a:r>
            <a:endParaRPr lang="zh-CN" altLang="en-US" noProof="1"/>
          </a:p>
          <a:p>
            <a:pPr lvl="1" rtl="0"/>
            <a:r>
              <a:rPr lang="zh-CN" altLang="en-US" noProof="1"/>
              <a:t>二级</a:t>
            </a:r>
            <a:endParaRPr lang="zh-CN" altLang="en-US" noProof="1"/>
          </a:p>
          <a:p>
            <a:pPr lvl="2" rtl="0"/>
            <a:r>
              <a:rPr lang="zh-CN" altLang="en-US" noProof="1"/>
              <a:t>三级</a:t>
            </a:r>
            <a:endParaRPr lang="zh-CN" altLang="en-US" noProof="1"/>
          </a:p>
          <a:p>
            <a:pPr lvl="3" rtl="0"/>
            <a:r>
              <a:rPr lang="zh-CN" altLang="en-US" noProof="1"/>
              <a:t>四级</a:t>
            </a:r>
            <a:endParaRPr lang="zh-CN" altLang="en-US" noProof="1"/>
          </a:p>
          <a:p>
            <a:pPr lvl="4" rtl="0"/>
            <a:r>
              <a:rPr lang="zh-CN" altLang="en-US" noProof="1"/>
              <a:t>五级</a:t>
            </a:r>
            <a:endParaRPr lang="zh-CN" altLang="en-US" noProof="1"/>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9D4CFE85-5260-4293-83AB-FC8FAA870131}" type="datetime1">
              <a:rPr lang="zh-CN" altLang="en-US" noProof="1" smtClean="0"/>
            </a:fld>
            <a:endParaRPr lang="zh-CN" altLang="en-US" noProof="1"/>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endParaRPr lang="zh-CN" altLang="en-US" noProof="1"/>
          </a:p>
        </p:txBody>
      </p:sp>
      <p:sp>
        <p:nvSpPr>
          <p:cNvPr id="6" name="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3342767F-C36F-43F3-A3EC-D3C6B44B9C04}" type="slidenum">
              <a:rPr lang="en-US" altLang="zh-CN" noProof="1" smtClean="0"/>
            </a:fld>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DF3E2E-CED1-4D73-B40D-778CB131C6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704939-7A5E-4DFF-9B7D-033D849ED4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lumMod val="50000"/>
          </a:schemeClr>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flipH="1">
            <a:off x="225287" y="-251791"/>
            <a:ext cx="226530" cy="689113"/>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userDrawn="1"/>
        </p:nvCxnSpPr>
        <p:spPr>
          <a:xfrm flipH="1">
            <a:off x="-237410" y="-13392"/>
            <a:ext cx="716239" cy="556315"/>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4400000">
            <a:off x="-639564" y="-192553"/>
            <a:ext cx="988316" cy="808622"/>
          </a:xfrm>
          <a:prstGeom prst="rtTriangle">
            <a:avLst/>
          </a:prstGeom>
          <a:solidFill>
            <a:schemeClr val="accent4">
              <a:lumMod val="40000"/>
              <a:lumOff val="6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B5D02F-A763-4020-826A-146512343D63}" type="slidenum">
              <a:rPr lang="zh-CN" altLang="en-US" smtClean="0"/>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B5D02F-A763-4020-826A-146512343D63}" type="slidenum">
              <a:rPr lang="zh-CN" altLang="en-US" smtClean="0"/>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endParaRPr lang="zh-CN" altLang="en-US"/>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B5D02F-A763-4020-826A-146512343D63}" type="slidenum">
              <a:rPr lang="zh-CN" altLang="en-US" smtClean="0"/>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B5D02F-A763-4020-826A-146512343D63}"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B5D02F-A763-4020-826A-146512343D63}" type="slidenum">
              <a:rPr lang="zh-CN" altLang="en-US" smtClean="0"/>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smtClean="0"/>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F7F47CF-67C9-420C-80A5-E2069FF0C2D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0C3BFE2-83B7-4B0A-B9D3-AB28331082B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2EF78E3-FDA3-4D28-AAA2-0B81F349A39D}"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41D2AC3-6A0B-4169-B1EA-E3AE8B351BDD}"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D4B9363-8B87-41B7-9F8E-64519CBB8F34}"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AEF5746-5284-4951-9F37-7AE924EDBCB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2398B29-7265-4A65-A2A4-6703C057B7C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28FBA082-94DF-4C4B-A041-6624924AB0A8}"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B27686C4-3AB5-4E0C-86CA-FB108C350AA9}"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2" Type="http://schemas.openxmlformats.org/officeDocument/2006/relationships/theme" Target="../theme/theme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slideLayout" Target="../slideLayouts/slideLayout46.xml"/><Relationship Id="rId7" Type="http://schemas.openxmlformats.org/officeDocument/2006/relationships/slideLayout" Target="../slideLayouts/slideLayout45.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2" Type="http://schemas.openxmlformats.org/officeDocument/2006/relationships/theme" Target="../theme/theme5.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9" Type="http://schemas.openxmlformats.org/officeDocument/2006/relationships/theme" Target="../theme/theme6.xml"/><Relationship Id="rId18" Type="http://schemas.openxmlformats.org/officeDocument/2006/relationships/image" Target="../media/image7.jpeg"/><Relationship Id="rId17" Type="http://schemas.openxmlformats.org/officeDocument/2006/relationships/slideLayout" Target="../slideLayouts/slideLayout66.xml"/><Relationship Id="rId16" Type="http://schemas.openxmlformats.org/officeDocument/2006/relationships/slideLayout" Target="../slideLayouts/slideLayout65.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 6"/>
          <p:cNvGrpSpPr/>
          <p:nvPr userDrawn="1"/>
        </p:nvGrpSpPr>
        <p:grpSpPr>
          <a:xfrm>
            <a:off x="0" y="4547"/>
            <a:ext cx="12192000" cy="3316716"/>
            <a:chOff x="0" y="4547"/>
            <a:chExt cx="12192000" cy="3316716"/>
          </a:xfrm>
        </p:grpSpPr>
        <p:pic>
          <p:nvPicPr>
            <p:cNvPr id="8" name="图片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9" name="长方形 8"/>
            <p:cNvSpPr/>
            <p:nvPr/>
          </p:nvSpPr>
          <p:spPr>
            <a:xfrm>
              <a:off x="0" y="1892300"/>
              <a:ext cx="12192000" cy="1428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grpSp>
      <p:pic>
        <p:nvPicPr>
          <p:cNvPr id="10" name="图片 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966200" y="1"/>
            <a:ext cx="3225800" cy="2799040"/>
          </a:xfrm>
          <a:prstGeom prst="rect">
            <a:avLst/>
          </a:prstGeom>
        </p:spPr>
      </p:pic>
      <p:sp>
        <p:nvSpPr>
          <p:cNvPr id="2" name="标题占位符 1"/>
          <p:cNvSpPr>
            <a:spLocks noGrp="1"/>
          </p:cNvSpPr>
          <p:nvPr>
            <p:ph type="title"/>
          </p:nvPr>
        </p:nvSpPr>
        <p:spPr>
          <a:xfrm>
            <a:off x="458872" y="365125"/>
            <a:ext cx="10750550" cy="777875"/>
          </a:xfrm>
          <a:prstGeom prst="rect">
            <a:avLst/>
          </a:prstGeom>
        </p:spPr>
        <p:txBody>
          <a:bodyPr vert="horz" lIns="91440" tIns="45720" rIns="91440" bIns="45720" rtlCol="0" anchor="ctr">
            <a:normAutofit/>
          </a:bodyPr>
          <a:lstStyle/>
          <a:p>
            <a:pPr lvl="0" rtl="0"/>
            <a:r>
              <a:rPr lang="zh-CN" altLang="en-US" noProof="1"/>
              <a:t>单击此处编辑母版标题样式</a:t>
            </a:r>
            <a:endParaRPr lang="zh-CN" altLang="en-US" noProof="1"/>
          </a:p>
        </p:txBody>
      </p:sp>
      <p:sp>
        <p:nvSpPr>
          <p:cNvPr id="3" name="文本占位符 2"/>
          <p:cNvSpPr>
            <a:spLocks noGrp="1"/>
          </p:cNvSpPr>
          <p:nvPr>
            <p:ph type="body" idx="1"/>
          </p:nvPr>
        </p:nvSpPr>
        <p:spPr>
          <a:xfrm>
            <a:off x="838200" y="2051265"/>
            <a:ext cx="10515600" cy="4125697"/>
          </a:xfrm>
          <a:prstGeom prst="rect">
            <a:avLst/>
          </a:prstGeom>
        </p:spPr>
        <p:txBody>
          <a:bodyPr vert="horz" lIns="91440" tIns="45720" rIns="91440" bIns="45720" rtlCol="0">
            <a:normAutofit/>
          </a:bodyPr>
          <a:lstStyle/>
          <a:p>
            <a:pPr lvl="0" rtl="0"/>
            <a:r>
              <a:rPr lang="zh-CN" altLang="en-US" noProof="1"/>
              <a:t>单击此处编辑母版文本样式</a:t>
            </a:r>
            <a:endParaRPr lang="zh-CN" altLang="en-US" noProof="1"/>
          </a:p>
          <a:p>
            <a:pPr lvl="1" rtl="0"/>
            <a:r>
              <a:rPr lang="zh-CN" altLang="en-US" noProof="1"/>
              <a:t>第二级</a:t>
            </a:r>
            <a:endParaRPr lang="zh-CN" altLang="en-US" noProof="1"/>
          </a:p>
          <a:p>
            <a:pPr lvl="2" rtl="0"/>
            <a:r>
              <a:rPr lang="zh-CN" altLang="en-US" noProof="1"/>
              <a:t>第三级</a:t>
            </a:r>
            <a:endParaRPr lang="zh-CN" altLang="en-US" noProof="1"/>
          </a:p>
          <a:p>
            <a:pPr lvl="3" rtl="0"/>
            <a:r>
              <a:rPr lang="zh-CN" altLang="en-US" noProof="1"/>
              <a:t>第四级</a:t>
            </a:r>
            <a:endParaRPr lang="zh-CN" altLang="en-US" noProof="1"/>
          </a:p>
          <a:p>
            <a:pPr lvl="4" rtl="0"/>
            <a:r>
              <a:rPr lang="zh-CN" altLang="en-US" noProof="1"/>
              <a:t>第五级</a:t>
            </a:r>
            <a:endParaRPr lang="zh-CN" altLang="en-US" noProof="1"/>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aseline="0">
                <a:solidFill>
                  <a:schemeClr val="tx1">
                    <a:tint val="75000"/>
                  </a:schemeClr>
                </a:solidFill>
                <a:latin typeface="Microsoft YaHei UI" panose="020B0503020204020204" pitchFamily="34" charset="-122"/>
                <a:ea typeface="Microsoft YaHei UI" panose="020B0503020204020204" pitchFamily="34" charset="-122"/>
              </a:defRPr>
            </a:lvl1pPr>
          </a:lstStyle>
          <a:p>
            <a:fld id="{AE4AE567-850C-45A9-AF93-A2145D284F2A}" type="datetime1">
              <a:rPr lang="zh-CN" altLang="en-US" noProof="1" smtClean="0"/>
            </a:fld>
            <a:endParaRPr lang="zh-CN" altLang="en-US"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1">
              <a:ea typeface="Microsoft YaHei UI" panose="020B0503020204020204" pitchFamily="34" charset="-122"/>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Microsoft YaHei UI" panose="020B0503020204020204" pitchFamily="34" charset="-122"/>
                <a:ea typeface="Microsoft YaHei UI" panose="020B0503020204020204" pitchFamily="34" charset="-122"/>
              </a:defRPr>
            </a:lvl1pPr>
          </a:lstStyle>
          <a:p>
            <a:fld id="{3342767F-C36F-43F3-A3EC-D3C6B44B9C04}" type="slidenum">
              <a:rPr lang="en-US" altLang="zh-CN" noProof="1" smtClean="0"/>
            </a:fld>
            <a:endParaRPr lang="zh-CN" altLang="en-US" noProof="1">
              <a:ea typeface="Microsoft YaHei UI" panose="020B0503020204020204" pitchFamily="34" charset="-122"/>
            </a:endParaRPr>
          </a:p>
        </p:txBody>
      </p:sp>
      <p:sp>
        <p:nvSpPr>
          <p:cNvPr id="13" name="长方形 12"/>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1">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914400" rtl="0" eaLnBrk="1" latinLnBrk="0" hangingPunct="1">
        <a:lnSpc>
          <a:spcPct val="90000"/>
        </a:lnSpc>
        <a:spcBef>
          <a:spcPct val="0"/>
        </a:spcBef>
        <a:buNone/>
        <a:defRPr lang="en-US" sz="3000" b="1" kern="1200" baseline="0" dirty="0">
          <a:solidFill>
            <a:schemeClr val="bg1"/>
          </a:solidFill>
          <a:latin typeface="Microsoft YaHei UI Light" panose="020B0502040204020203" pitchFamily="34" charset="-122"/>
          <a:ea typeface="Microsoft YaHei UI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F3E2E-CED1-4D73-B40D-778CB131C60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04939-7A5E-4DFF-9B7D-033D849ED4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3CA2BC6-7BA5-4432-BCF9-81E1AC5D66E0}" type="datetimeFigureOut">
              <a:rPr lang="zh-CN" altLang="en-US" smtClean="0"/>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3B5D02F-A763-4020-826A-146512343D63}" type="slidenum">
              <a:rPr lang="zh-CN" altLang="en-US" smtClean="0"/>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smtClean="0"/>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sv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sv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3.svg"/><Relationship Id="rId5" Type="http://schemas.openxmlformats.org/officeDocument/2006/relationships/image" Target="../media/image18.png"/><Relationship Id="rId4" Type="http://schemas.openxmlformats.org/officeDocument/2006/relationships/image" Target="../media/image2.svg"/><Relationship Id="rId3" Type="http://schemas.openxmlformats.org/officeDocument/2006/relationships/image" Target="../media/image17.png"/><Relationship Id="rId2" Type="http://schemas.openxmlformats.org/officeDocument/2006/relationships/image" Target="../media/image1.sv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3.svg"/><Relationship Id="rId5" Type="http://schemas.openxmlformats.org/officeDocument/2006/relationships/image" Target="../media/image18.png"/><Relationship Id="rId4" Type="http://schemas.openxmlformats.org/officeDocument/2006/relationships/image" Target="../media/image2.svg"/><Relationship Id="rId3" Type="http://schemas.openxmlformats.org/officeDocument/2006/relationships/image" Target="../media/image17.png"/><Relationship Id="rId2" Type="http://schemas.openxmlformats.org/officeDocument/2006/relationships/image" Target="../media/image1.sv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7.xml"/><Relationship Id="rId2" Type="http://schemas.openxmlformats.org/officeDocument/2006/relationships/slide" Target="slide26.xml"/><Relationship Id="rId1" Type="http://schemas.openxmlformats.org/officeDocument/2006/relationships/slide" Target="slide25.xml"/></Relationships>
</file>

<file path=ppt/slides/_rels/slide25.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5" Type="http://schemas.openxmlformats.org/officeDocument/2006/relationships/notesSlide" Target="../notesSlides/notesSlide7.xml"/><Relationship Id="rId14" Type="http://schemas.openxmlformats.org/officeDocument/2006/relationships/slideLayout" Target="../slideLayouts/slideLayout37.xml"/><Relationship Id="rId13" Type="http://schemas.openxmlformats.org/officeDocument/2006/relationships/tags" Target="../tags/tag79.xml"/><Relationship Id="rId12" Type="http://schemas.openxmlformats.org/officeDocument/2006/relationships/image" Target="../media/image4.svg"/><Relationship Id="rId11" Type="http://schemas.openxmlformats.org/officeDocument/2006/relationships/image" Target="../media/image19.png"/><Relationship Id="rId10" Type="http://schemas.openxmlformats.org/officeDocument/2006/relationships/slide" Target="slide24.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4" Type="http://schemas.openxmlformats.org/officeDocument/2006/relationships/notesSlide" Target="../notesSlides/notesSlide8.xml"/><Relationship Id="rId13" Type="http://schemas.openxmlformats.org/officeDocument/2006/relationships/slideLayout" Target="../slideLayouts/slideLayout37.xml"/><Relationship Id="rId12" Type="http://schemas.openxmlformats.org/officeDocument/2006/relationships/image" Target="../media/image5.svg"/><Relationship Id="rId11" Type="http://schemas.openxmlformats.org/officeDocument/2006/relationships/image" Target="../media/image19.png"/><Relationship Id="rId10" Type="http://schemas.openxmlformats.org/officeDocument/2006/relationships/slide" Target="slide24.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 Target="slide32.xml"/><Relationship Id="rId1" Type="http://schemas.openxmlformats.org/officeDocument/2006/relationships/slide" Target="slide31.xml"/></Relationships>
</file>

<file path=ppt/slides/_rels/slide31.xml.rels><?xml version="1.0" encoding="UTF-8" standalone="yes"?>
<Relationships xmlns="http://schemas.openxmlformats.org/package/2006/relationships"><Relationship Id="rId9" Type="http://schemas.openxmlformats.org/officeDocument/2006/relationships/diagramQuickStyle" Target="../diagrams/quickStyle3.xml"/><Relationship Id="rId8" Type="http://schemas.openxmlformats.org/officeDocument/2006/relationships/diagramLayout" Target="../diagrams/layout3.xml"/><Relationship Id="rId7" Type="http://schemas.openxmlformats.org/officeDocument/2006/relationships/diagramData" Target="../diagrams/data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2" Type="http://schemas.openxmlformats.org/officeDocument/2006/relationships/slideLayout" Target="../slideLayouts/slideLayout51.xml"/><Relationship Id="rId11" Type="http://schemas.microsoft.com/office/2007/relationships/diagramDrawing" Target="../diagrams/drawing3.xml"/><Relationship Id="rId10" Type="http://schemas.openxmlformats.org/officeDocument/2006/relationships/diagramColors" Target="../diagrams/colors3.xml"/><Relationship Id="rId1" Type="http://schemas.openxmlformats.org/officeDocument/2006/relationships/slide" Target="slide30.xml"/></Relationships>
</file>

<file path=ppt/slides/_rels/slide32.xml.rels><?xml version="1.0" encoding="UTF-8" standalone="yes"?>
<Relationships xmlns="http://schemas.openxmlformats.org/package/2006/relationships"><Relationship Id="rId9" Type="http://schemas.openxmlformats.org/officeDocument/2006/relationships/diagramQuickStyle" Target="../diagrams/quickStyle5.xml"/><Relationship Id="rId8" Type="http://schemas.openxmlformats.org/officeDocument/2006/relationships/diagramLayout" Target="../diagrams/layout5.xml"/><Relationship Id="rId7" Type="http://schemas.openxmlformats.org/officeDocument/2006/relationships/diagramData" Target="../diagrams/data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2" Type="http://schemas.openxmlformats.org/officeDocument/2006/relationships/slideLayout" Target="../slideLayouts/slideLayout51.xml"/><Relationship Id="rId11" Type="http://schemas.microsoft.com/office/2007/relationships/diagramDrawing" Target="../diagrams/drawing5.xml"/><Relationship Id="rId10" Type="http://schemas.openxmlformats.org/officeDocument/2006/relationships/diagramColors" Target="../diagrams/colors5.xml"/><Relationship Id="rId1" Type="http://schemas.openxmlformats.org/officeDocument/2006/relationships/slide" Target="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5.2 </a:t>
            </a:r>
            <a:r>
              <a:rPr lang="zh-CN" altLang="en-US"/>
              <a:t>计算机系统结构</a:t>
            </a:r>
            <a:endParaRPr lang="zh-CN" altLang="en-US"/>
          </a:p>
        </p:txBody>
      </p:sp>
      <p:sp>
        <p:nvSpPr>
          <p:cNvPr id="3" name="副标题 2"/>
          <p:cNvSpPr>
            <a:spLocks noGrp="1"/>
          </p:cNvSpPr>
          <p:nvPr>
            <p:ph type="subTitle" idx="1"/>
            <p:custDataLst>
              <p:tags r:id="rId2"/>
            </p:custDataLst>
          </p:nvPr>
        </p:nvSpPr>
        <p:spPr/>
        <p:txBody>
          <a:bodyPr/>
          <a:p>
            <a:r>
              <a:rPr lang="en-US" altLang="zh-CN"/>
              <a:t>--</a:t>
            </a:r>
            <a:r>
              <a:rPr lang="zh-CN" altLang="en-US"/>
              <a:t>二组</a:t>
            </a:r>
            <a:endParaRPr lang="zh-CN" altLang="en-US"/>
          </a:p>
          <a:p>
            <a:r>
              <a:rPr lang="zh-CN" altLang="en-US"/>
              <a:t>（伍政韬 冼铧城 王卓耀 韦承昊 穆君遥 李锴泓 郑彦薇）</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45719"/>
          </a:xfrm>
        </p:spPr>
        <p:txBody>
          <a:bodyPr>
            <a:normAutofit fontScale="90000"/>
          </a:bodyPr>
          <a:lstStyle/>
          <a:p>
            <a:endParaRPr lang="zh-CN" altLang="en-US" dirty="0"/>
          </a:p>
        </p:txBody>
      </p:sp>
      <p:sp>
        <p:nvSpPr>
          <p:cNvPr id="3" name="内容占位符 2"/>
          <p:cNvSpPr>
            <a:spLocks noGrp="1"/>
          </p:cNvSpPr>
          <p:nvPr>
            <p:ph idx="1"/>
          </p:nvPr>
        </p:nvSpPr>
        <p:spPr>
          <a:xfrm>
            <a:off x="1024128" y="848659"/>
            <a:ext cx="9720073" cy="5460701"/>
          </a:xfrm>
        </p:spPr>
        <p:txBody>
          <a:bodyPr/>
          <a:lstStyle/>
          <a:p>
            <a:r>
              <a:rPr lang="zh-CN" altLang="en-US" b="1" dirty="0">
                <a:solidFill>
                  <a:srgbClr val="FF0000"/>
                </a:solidFill>
                <a:latin typeface="黑体" panose="02010609060101010101" charset="-122"/>
                <a:ea typeface="黑体" panose="02010609060101010101" charset="-122"/>
              </a:rPr>
              <a:t>多处理机系统</a:t>
            </a:r>
            <a:r>
              <a:rPr lang="zh-CN" altLang="en-US" b="1" dirty="0">
                <a:solidFill>
                  <a:srgbClr val="FF0000"/>
                </a:solidFill>
              </a:rPr>
              <a:t>：</a:t>
            </a:r>
            <a:r>
              <a:rPr lang="zh-CN" altLang="en-US" dirty="0"/>
              <a:t>是由若干</a:t>
            </a:r>
            <a:r>
              <a:rPr lang="zh-CN" altLang="en-US" b="1" u="sng" dirty="0"/>
              <a:t>独立</a:t>
            </a:r>
            <a:r>
              <a:rPr lang="zh-CN" altLang="en-US" dirty="0"/>
              <a:t>的计算机组成，每台计算机能够独立执行自己的程序，处理机与处理机之间通过</a:t>
            </a:r>
            <a:r>
              <a:rPr lang="zh-CN" altLang="en-US" b="1" u="sng" dirty="0"/>
              <a:t>互联网络</a:t>
            </a:r>
            <a:r>
              <a:rPr lang="zh-CN" altLang="en-US" dirty="0"/>
              <a:t>进行连接，从而实现程序之间的数据交换和同步。</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78854" y="651356"/>
            <a:ext cx="4458009"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61586" y="644981"/>
            <a:ext cx="9720072" cy="45719"/>
          </a:xfrm>
        </p:spPr>
        <p:txBody>
          <a:bodyPr>
            <a:normAutofit fontScale="90000"/>
          </a:bodyPr>
          <a:lstStyle/>
          <a:p>
            <a:endParaRPr lang="zh-CN" altLang="en-US" dirty="0"/>
          </a:p>
        </p:txBody>
      </p:sp>
      <p:sp>
        <p:nvSpPr>
          <p:cNvPr id="11" name="内容占位符 10"/>
          <p:cNvSpPr>
            <a:spLocks noGrp="1"/>
          </p:cNvSpPr>
          <p:nvPr>
            <p:ph idx="1"/>
          </p:nvPr>
        </p:nvSpPr>
        <p:spPr>
          <a:xfrm>
            <a:off x="1024128" y="340659"/>
            <a:ext cx="9720073" cy="5968701"/>
          </a:xfrm>
        </p:spPr>
        <p:txBody>
          <a:bodyPr/>
          <a:lstStyle/>
          <a:p>
            <a:r>
              <a:rPr lang="zh-CN" altLang="en-US" sz="2400" b="1" dirty="0"/>
              <a:t>下图给出了多处理机系统的一般模型</a:t>
            </a:r>
            <a:r>
              <a:rPr lang="zh-CN" altLang="en-US" dirty="0"/>
              <a:t>：</a:t>
            </a:r>
            <a:endParaRPr lang="en-US" altLang="zh-CN" dirty="0"/>
          </a:p>
          <a:p>
            <a:r>
              <a:rPr lang="en-US" altLang="zh-CN" dirty="0"/>
              <a:t>1</a:t>
            </a:r>
            <a:r>
              <a:rPr lang="zh-CN" altLang="en-US" dirty="0"/>
              <a:t>、系统中有</a:t>
            </a:r>
            <a:r>
              <a:rPr lang="en-US" altLang="zh-CN" dirty="0"/>
              <a:t>n</a:t>
            </a:r>
            <a:r>
              <a:rPr lang="zh-CN" altLang="en-US" dirty="0"/>
              <a:t>个处理机</a:t>
            </a:r>
            <a:r>
              <a:rPr lang="en-US" altLang="zh-CN" dirty="0"/>
              <a:t>(P1</a:t>
            </a:r>
            <a:r>
              <a:rPr lang="zh-CN" altLang="en-US" dirty="0"/>
              <a:t>到</a:t>
            </a:r>
            <a:r>
              <a:rPr lang="en-US" altLang="zh-CN" dirty="0" err="1"/>
              <a:t>Pn</a:t>
            </a:r>
            <a:r>
              <a:rPr lang="en-US" altLang="zh-CN" dirty="0"/>
              <a:t>),</a:t>
            </a:r>
            <a:r>
              <a:rPr lang="zh-CN" altLang="en-US" dirty="0"/>
              <a:t>它们通过一个</a:t>
            </a:r>
            <a:r>
              <a:rPr lang="zh-CN" altLang="en-US" dirty="0">
                <a:solidFill>
                  <a:srgbClr val="FF0000"/>
                </a:solidFill>
              </a:rPr>
              <a:t>处理机</a:t>
            </a:r>
            <a:r>
              <a:rPr lang="en-US" altLang="zh-CN" dirty="0">
                <a:solidFill>
                  <a:srgbClr val="FF0000"/>
                </a:solidFill>
              </a:rPr>
              <a:t>——</a:t>
            </a:r>
            <a:r>
              <a:rPr lang="zh-CN" altLang="en-US" dirty="0">
                <a:solidFill>
                  <a:srgbClr val="FF0000"/>
                </a:solidFill>
              </a:rPr>
              <a:t>存储器互连网络</a:t>
            </a:r>
            <a:r>
              <a:rPr lang="en-US" altLang="zh-CN" dirty="0"/>
              <a:t>(PMIN)</a:t>
            </a:r>
            <a:r>
              <a:rPr lang="zh-CN" altLang="en-US" dirty="0"/>
              <a:t>连接到一个共享的主存储器上，这些处理机之间通过共享主存储器进行通信。</a:t>
            </a:r>
            <a:endParaRPr lang="en-US" altLang="zh-CN" dirty="0"/>
          </a:p>
          <a:p>
            <a:r>
              <a:rPr lang="en-US" altLang="zh-CN" dirty="0"/>
              <a:t>2</a:t>
            </a:r>
            <a:r>
              <a:rPr lang="zh-CN" altLang="en-US" dirty="0"/>
              <a:t>、处理机间还可以有一个</a:t>
            </a:r>
            <a:r>
              <a:rPr lang="zh-CN" altLang="en-US" dirty="0">
                <a:solidFill>
                  <a:srgbClr val="FF0000"/>
                </a:solidFill>
              </a:rPr>
              <a:t>处理机</a:t>
            </a:r>
            <a:r>
              <a:rPr lang="en-US" altLang="zh-CN" dirty="0">
                <a:solidFill>
                  <a:srgbClr val="FF0000"/>
                </a:solidFill>
              </a:rPr>
              <a:t>——</a:t>
            </a:r>
            <a:r>
              <a:rPr lang="zh-CN" altLang="en-US" dirty="0">
                <a:solidFill>
                  <a:srgbClr val="FF0000"/>
                </a:solidFill>
              </a:rPr>
              <a:t>处理机互连网络</a:t>
            </a:r>
            <a:r>
              <a:rPr lang="en-US" altLang="zh-CN" dirty="0"/>
              <a:t>( PPIN)</a:t>
            </a:r>
            <a:r>
              <a:rPr lang="zh-CN" altLang="en-US" dirty="0"/>
              <a:t>，</a:t>
            </a:r>
            <a:r>
              <a:rPr lang="en-US" altLang="zh-CN" dirty="0"/>
              <a:t>PPIN</a:t>
            </a:r>
            <a:r>
              <a:rPr lang="zh-CN" altLang="en-US" dirty="0"/>
              <a:t>通常用来从一台处理机向处理机发送中断信号，以达到进程同步的目的。</a:t>
            </a:r>
            <a:endParaRPr lang="en-US" altLang="zh-CN" dirty="0"/>
          </a:p>
          <a:p>
            <a:r>
              <a:rPr lang="en-US" altLang="zh-CN" dirty="0"/>
              <a:t>3</a:t>
            </a:r>
            <a:r>
              <a:rPr lang="zh-CN" altLang="en-US" dirty="0"/>
              <a:t>、这些处理机还通过</a:t>
            </a:r>
            <a:r>
              <a:rPr lang="zh-CN" altLang="en-US" dirty="0">
                <a:solidFill>
                  <a:srgbClr val="FF0000"/>
                </a:solidFill>
              </a:rPr>
              <a:t>处理机</a:t>
            </a:r>
            <a:r>
              <a:rPr lang="en-US" altLang="zh-CN" dirty="0">
                <a:solidFill>
                  <a:srgbClr val="FF0000"/>
                </a:solidFill>
              </a:rPr>
              <a:t>——I/0</a:t>
            </a:r>
            <a:r>
              <a:rPr lang="zh-CN" altLang="en-US" dirty="0">
                <a:solidFill>
                  <a:srgbClr val="FF0000"/>
                </a:solidFill>
              </a:rPr>
              <a:t>互连网络</a:t>
            </a:r>
            <a:r>
              <a:rPr lang="en-US" altLang="zh-CN" dirty="0"/>
              <a:t>(PIOIN)</a:t>
            </a:r>
            <a:r>
              <a:rPr lang="zh-CN" altLang="en-US" dirty="0"/>
              <a:t>同各</a:t>
            </a:r>
            <a:r>
              <a:rPr lang="en-US" altLang="zh-CN" dirty="0"/>
              <a:t>I/O</a:t>
            </a:r>
            <a:r>
              <a:rPr lang="zh-CN" altLang="en-US" dirty="0"/>
              <a:t>设备连接。有时为了使系统简单，可以把全部</a:t>
            </a:r>
            <a:r>
              <a:rPr lang="en-US" altLang="zh-CN" dirty="0"/>
              <a:t>I/O</a:t>
            </a:r>
            <a:r>
              <a:rPr lang="zh-CN" altLang="en-US" dirty="0"/>
              <a:t>设备连接到一台</a:t>
            </a:r>
            <a:r>
              <a:rPr lang="en-US" altLang="zh-CN" dirty="0"/>
              <a:t>I/O</a:t>
            </a:r>
            <a:r>
              <a:rPr lang="zh-CN" altLang="en-US" dirty="0"/>
              <a:t>处理机或少数几台处理机上。</a:t>
            </a:r>
            <a:br>
              <a:rPr lang="zh-CN" altLang="en-US" dirty="0"/>
            </a:br>
            <a:endParaRPr lang="zh-CN" altLang="en-US" dirty="0"/>
          </a:p>
          <a:p>
            <a:pPr marL="0" indent="0">
              <a:buNone/>
            </a:pPr>
            <a:endParaRPr lang="en-US" altLang="zh-CN" dirty="0"/>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3089178" y="2084954"/>
            <a:ext cx="3310787" cy="5998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flipV="1">
            <a:off x="1024128" y="539497"/>
            <a:ext cx="9720072" cy="45719"/>
          </a:xfrm>
        </p:spPr>
        <p:txBody>
          <a:bodyPr>
            <a:normAutofit fontScale="90000"/>
          </a:bodyPr>
          <a:lstStyle/>
          <a:p>
            <a:endParaRPr lang="zh-CN" altLang="en-US" dirty="0"/>
          </a:p>
        </p:txBody>
      </p:sp>
      <p:sp>
        <p:nvSpPr>
          <p:cNvPr id="3" name="内容占位符 2"/>
          <p:cNvSpPr>
            <a:spLocks noGrp="1"/>
          </p:cNvSpPr>
          <p:nvPr>
            <p:ph idx="1"/>
          </p:nvPr>
        </p:nvSpPr>
        <p:spPr>
          <a:xfrm>
            <a:off x="1024128" y="585216"/>
            <a:ext cx="9720073" cy="5724144"/>
          </a:xfrm>
        </p:spPr>
        <p:txBody>
          <a:bodyPr/>
          <a:lstStyle/>
          <a:p>
            <a:pPr marL="0" indent="0">
              <a:buNone/>
            </a:pPr>
            <a:endParaRPr lang="en-US" altLang="zh-CN" b="1" dirty="0">
              <a:solidFill>
                <a:srgbClr val="FF0000"/>
              </a:solidFill>
              <a:latin typeface="黑体" panose="02010609060101010101" charset="-122"/>
              <a:ea typeface="黑体" panose="02010609060101010101" charset="-122"/>
            </a:endParaRPr>
          </a:p>
          <a:p>
            <a:pPr marL="0" indent="0">
              <a:buNone/>
            </a:pPr>
            <a:endParaRPr lang="en-US" altLang="zh-CN" b="1" dirty="0">
              <a:solidFill>
                <a:srgbClr val="FF0000"/>
              </a:solidFill>
              <a:latin typeface="黑体" panose="02010609060101010101" charset="-122"/>
              <a:ea typeface="黑体" panose="02010609060101010101" charset="-122"/>
            </a:endParaRPr>
          </a:p>
          <a:p>
            <a:pPr marL="0" indent="0">
              <a:buNone/>
            </a:pPr>
            <a:endParaRPr lang="en-US" altLang="zh-CN" b="1" dirty="0">
              <a:solidFill>
                <a:srgbClr val="FF0000"/>
              </a:solidFill>
              <a:latin typeface="黑体" panose="02010609060101010101" charset="-122"/>
              <a:ea typeface="黑体" panose="02010609060101010101" charset="-122"/>
            </a:endParaRPr>
          </a:p>
          <a:p>
            <a:pPr marL="0" indent="0">
              <a:buNone/>
            </a:pPr>
            <a:r>
              <a:rPr lang="zh-CN" altLang="en-US" b="1" dirty="0">
                <a:solidFill>
                  <a:srgbClr val="FF0000"/>
                </a:solidFill>
                <a:latin typeface="黑体" panose="02010609060101010101" charset="-122"/>
                <a:ea typeface="黑体" panose="02010609060101010101" charset="-122"/>
              </a:rPr>
              <a:t>机群系统：</a:t>
            </a:r>
            <a:r>
              <a:rPr lang="zh-CN" altLang="en-US" dirty="0"/>
              <a:t>机群系统是将多个</a:t>
            </a:r>
            <a:r>
              <a:rPr lang="zh-CN" altLang="en-US" dirty="0">
                <a:solidFill>
                  <a:srgbClr val="FF0000"/>
                </a:solidFill>
              </a:rPr>
              <a:t>高档微型计算机或高性能的工作站</a:t>
            </a:r>
            <a:r>
              <a:rPr lang="zh-CN" altLang="en-US" dirty="0"/>
              <a:t>，使用高速的通信网络加以互连组成的系统。在并行程序设计和集成开发环境的支持下，进行统一调度和协调处理，以实现对中、粗粒度并行进程的高效并行处理。</a:t>
            </a:r>
            <a:endParaRPr lang="en-US" altLang="zh-CN" dirty="0"/>
          </a:p>
          <a:p>
            <a:pPr marL="0" indent="0">
              <a:buNone/>
            </a:pPr>
            <a:r>
              <a:rPr lang="zh-CN" altLang="en-US" dirty="0"/>
              <a:t>机群系统中的主机和网络可以是同构的，也可以是异构的。主机间的通信主要采用消息传递。从结构和结点间的通信来看，是一种分布式存储方式，而从用户来看，表现出是一个完整的并行系统。</a:t>
            </a:r>
            <a:br>
              <a:rPr lang="zh-CN" altLang="en-US" dirty="0"/>
            </a:br>
            <a:br>
              <a:rPr lang="zh-CN" altLang="en-US" dirty="0"/>
            </a:br>
            <a:endParaRPr lang="zh-CN" altLang="en-US" b="1" dirty="0">
              <a:solidFill>
                <a:srgbClr val="FF0000"/>
              </a:solidFill>
              <a:latin typeface="黑体" panose="02010609060101010101" charset="-122"/>
              <a:ea typeface="黑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48290"/>
          </a:xfrm>
        </p:spPr>
        <p:txBody>
          <a:bodyPr>
            <a:normAutofit fontScale="90000"/>
          </a:bodyPr>
          <a:lstStyle/>
          <a:p>
            <a:endParaRPr lang="zh-CN" altLang="en-US" dirty="0"/>
          </a:p>
        </p:txBody>
      </p:sp>
      <p:sp>
        <p:nvSpPr>
          <p:cNvPr id="3" name="内容占位符 2"/>
          <p:cNvSpPr>
            <a:spLocks noGrp="1"/>
          </p:cNvSpPr>
          <p:nvPr>
            <p:ph idx="1"/>
          </p:nvPr>
        </p:nvSpPr>
        <p:spPr>
          <a:xfrm>
            <a:off x="1024128" y="215153"/>
            <a:ext cx="9859025" cy="6094207"/>
          </a:xfrm>
        </p:spPr>
        <p:txBody>
          <a:bodyPr/>
          <a:lstStyle/>
          <a:p>
            <a:r>
              <a:rPr lang="zh-CN" altLang="en-US" dirty="0"/>
              <a:t>实用的机群有两种不同的系统结构，如图</a:t>
            </a:r>
            <a:r>
              <a:rPr lang="en-US" altLang="zh-CN" dirty="0"/>
              <a:t>5-19</a:t>
            </a:r>
            <a:r>
              <a:rPr lang="zh-CN" altLang="en-US" dirty="0"/>
              <a:t>所示，图</a:t>
            </a:r>
            <a:r>
              <a:rPr lang="en-US" altLang="zh-CN" dirty="0"/>
              <a:t>5-19(a)</a:t>
            </a:r>
            <a:r>
              <a:rPr lang="zh-CN" altLang="en-US" dirty="0"/>
              <a:t>是无共享的系统结构，图</a:t>
            </a:r>
            <a:r>
              <a:rPr lang="en-US" altLang="zh-CN" dirty="0"/>
              <a:t>5-19(b)</a:t>
            </a:r>
            <a:r>
              <a:rPr lang="zh-CN" altLang="en-US" dirty="0"/>
              <a:t>是共享磁盘的系统结构。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大多数机群都采用无共享的系统结构，但在很多要求高可靠性的事务处理中使用小型高可用性机群</a:t>
            </a:r>
            <a:r>
              <a:rPr lang="en-US" altLang="zh-CN" dirty="0"/>
              <a:t>.</a:t>
            </a:r>
            <a:r>
              <a:rPr lang="zh-CN" altLang="en-US" dirty="0"/>
              <a:t>则往往采用</a:t>
            </a:r>
            <a:r>
              <a:rPr lang="zh-CN" altLang="en-US" b="1" u="sng" dirty="0">
                <a:solidFill>
                  <a:srgbClr val="FF0000"/>
                </a:solidFill>
              </a:rPr>
              <a:t>共享磁盘的系统结构</a:t>
            </a:r>
            <a:r>
              <a:rPr lang="zh-CN" altLang="en-US" dirty="0"/>
              <a:t>。在共享磁盘的系统结构中，当一个结点失效时，另</a:t>
            </a:r>
            <a:r>
              <a:rPr lang="en-US" altLang="zh-CN" dirty="0"/>
              <a:t>-</a:t>
            </a:r>
            <a:r>
              <a:rPr lang="zh-CN" altLang="en-US" dirty="0"/>
              <a:t>个结点可以接过它的任务使之继续工作。这两种机群都是在结点的</a:t>
            </a:r>
            <a:r>
              <a:rPr lang="en-US" altLang="zh-CN" dirty="0"/>
              <a:t>I/0</a:t>
            </a:r>
            <a:r>
              <a:rPr lang="zh-CN" altLang="en-US" dirty="0"/>
              <a:t>总线间进行互连。基于机群系统的一些特点，使之已成为当前并行处理系统的研究热点。</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2630907" y="918881"/>
            <a:ext cx="5927395" cy="34289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rtlCol="0"/>
          <a:lstStyle/>
          <a:p>
            <a:pPr rtl="0"/>
            <a:r>
              <a:rPr lang="zh-CN" altLang="en-US" noProof="1">
                <a:latin typeface="Microsoft YaHei UI Light" panose="020B0502040204020203" pitchFamily="34" charset="-122"/>
                <a:ea typeface="Microsoft YaHei UI Light" panose="020B0502040204020203" pitchFamily="34" charset="-122"/>
              </a:rPr>
              <a:t>局域网技术</a:t>
            </a:r>
            <a:endParaRPr lang="zh-CN" altLang="en-US" noProof="1">
              <a:latin typeface="Microsoft YaHei UI Light" panose="020B0502040204020203" pitchFamily="34" charset="-122"/>
              <a:ea typeface="Microsoft YaHei UI Light" panose="020B0502040204020203" pitchFamily="34" charset="-122"/>
            </a:endParaRPr>
          </a:p>
        </p:txBody>
      </p:sp>
      <p:sp>
        <p:nvSpPr>
          <p:cNvPr id="13" name="副标题 12"/>
          <p:cNvSpPr>
            <a:spLocks noGrp="1"/>
          </p:cNvSpPr>
          <p:nvPr>
            <p:ph type="subTitle" idx="1"/>
          </p:nvPr>
        </p:nvSpPr>
        <p:spPr/>
        <p:txBody>
          <a:bodyPr rtlCol="0"/>
          <a:lstStyle/>
          <a:p>
            <a:pPr rtl="0"/>
            <a:r>
              <a:rPr lang="zh-CN" altLang="en-US" sz="3200" noProof="1"/>
              <a:t>韦承昊</a:t>
            </a:r>
            <a:endParaRPr lang="zh-CN" altLang="en-US" sz="3200" noProof="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278" y="2106225"/>
            <a:ext cx="2645550" cy="2645550"/>
          </a:xfrm>
          <a:prstGeom prst="rect">
            <a:avLst/>
          </a:prstGeom>
        </p:spPr>
      </p:pic>
      <p:pic>
        <p:nvPicPr>
          <p:cNvPr id="5" name="图形 4"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01267" y="2106225"/>
            <a:ext cx="2645550" cy="2645550"/>
          </a:xfrm>
          <a:prstGeom prst="rect">
            <a:avLst/>
          </a:prstGeom>
        </p:spPr>
      </p:pic>
      <p:cxnSp>
        <p:nvCxnSpPr>
          <p:cNvPr id="7" name="直接连接符 6"/>
          <p:cNvCxnSpPr/>
          <p:nvPr/>
        </p:nvCxnSpPr>
        <p:spPr>
          <a:xfrm>
            <a:off x="4341181" y="3429000"/>
            <a:ext cx="298289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7944" y="881106"/>
            <a:ext cx="5715741" cy="1879849"/>
            <a:chOff x="1830278" y="2106225"/>
            <a:chExt cx="8016539" cy="2645550"/>
          </a:xfrm>
        </p:grpSpPr>
        <p:pic>
          <p:nvPicPr>
            <p:cNvPr id="3" name="图形 2"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278" y="2106225"/>
              <a:ext cx="2645550" cy="2645550"/>
            </a:xfrm>
            <a:prstGeom prst="rect">
              <a:avLst/>
            </a:prstGeom>
          </p:spPr>
        </p:pic>
        <p:pic>
          <p:nvPicPr>
            <p:cNvPr id="5" name="图形 4"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01267" y="2106225"/>
              <a:ext cx="2645550" cy="2645550"/>
            </a:xfrm>
            <a:prstGeom prst="rect">
              <a:avLst/>
            </a:prstGeom>
          </p:spPr>
        </p:pic>
        <p:cxnSp>
          <p:nvCxnSpPr>
            <p:cNvPr id="7" name="直接连接符 6"/>
            <p:cNvCxnSpPr/>
            <p:nvPr/>
          </p:nvCxnSpPr>
          <p:spPr>
            <a:xfrm>
              <a:off x="4341181" y="3429000"/>
              <a:ext cx="298289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797944" y="3908390"/>
            <a:ext cx="5715741" cy="1879849"/>
            <a:chOff x="1830278" y="2106225"/>
            <a:chExt cx="8016539" cy="2645550"/>
          </a:xfrm>
        </p:grpSpPr>
        <p:pic>
          <p:nvPicPr>
            <p:cNvPr id="8" name="图形 7"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278" y="2106225"/>
              <a:ext cx="2645550" cy="2645550"/>
            </a:xfrm>
            <a:prstGeom prst="rect">
              <a:avLst/>
            </a:prstGeom>
          </p:spPr>
        </p:pic>
        <p:pic>
          <p:nvPicPr>
            <p:cNvPr id="9" name="图形 8"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01267" y="2106225"/>
              <a:ext cx="2645550" cy="2645550"/>
            </a:xfrm>
            <a:prstGeom prst="rect">
              <a:avLst/>
            </a:prstGeom>
          </p:spPr>
        </p:pic>
        <p:cxnSp>
          <p:nvCxnSpPr>
            <p:cNvPr id="10" name="直接连接符 9"/>
            <p:cNvCxnSpPr/>
            <p:nvPr/>
          </p:nvCxnSpPr>
          <p:spPr>
            <a:xfrm>
              <a:off x="4341181" y="3429000"/>
              <a:ext cx="298289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3524435" y="2361460"/>
            <a:ext cx="0" cy="192645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332955" y="2361460"/>
            <a:ext cx="0" cy="192645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88202" y="2361460"/>
            <a:ext cx="2126786" cy="192645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588202" y="2361460"/>
            <a:ext cx="2389647" cy="199359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814" y="153138"/>
            <a:ext cx="1886260" cy="1879849"/>
          </a:xfrm>
          <a:prstGeom prst="rect">
            <a:avLst/>
          </a:prstGeom>
        </p:spPr>
      </p:pic>
      <p:pic>
        <p:nvPicPr>
          <p:cNvPr id="5" name="图形 4"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17033" y="153138"/>
            <a:ext cx="1886260" cy="1879849"/>
          </a:xfrm>
          <a:prstGeom prst="rect">
            <a:avLst/>
          </a:prstGeom>
        </p:spPr>
      </p:pic>
      <p:pic>
        <p:nvPicPr>
          <p:cNvPr id="8" name="图形 7"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814" y="4654114"/>
            <a:ext cx="1886260" cy="1879849"/>
          </a:xfrm>
          <a:prstGeom prst="rect">
            <a:avLst/>
          </a:prstGeom>
        </p:spPr>
      </p:pic>
      <p:pic>
        <p:nvPicPr>
          <p:cNvPr id="9" name="图形 8"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17033" y="4654114"/>
            <a:ext cx="1886260" cy="1879849"/>
          </a:xfrm>
          <a:prstGeom prst="rect">
            <a:avLst/>
          </a:prstGeom>
        </p:spPr>
      </p:pic>
      <p:pic>
        <p:nvPicPr>
          <p:cNvPr id="13" name="图形 12" descr="服务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4271" y="2524217"/>
            <a:ext cx="1809565" cy="1809565"/>
          </a:xfrm>
          <a:prstGeom prst="rect">
            <a:avLst/>
          </a:prstGeom>
        </p:spPr>
      </p:pic>
      <p:cxnSp>
        <p:nvCxnSpPr>
          <p:cNvPr id="17" name="直接连接符 16"/>
          <p:cNvCxnSpPr/>
          <p:nvPr/>
        </p:nvCxnSpPr>
        <p:spPr>
          <a:xfrm>
            <a:off x="2797944" y="1597980"/>
            <a:ext cx="0" cy="116297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97944" y="2760955"/>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743885" y="1597980"/>
            <a:ext cx="0" cy="116297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38037" y="2760955"/>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38037" y="3746376"/>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797944" y="3746376"/>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743885" y="3746376"/>
            <a:ext cx="16278" cy="1287263"/>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797944" y="3739714"/>
            <a:ext cx="0" cy="129392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图形 3" descr="磁盘"/>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1507" y="535992"/>
            <a:ext cx="914400" cy="914400"/>
          </a:xfrm>
          <a:prstGeom prst="rect">
            <a:avLst/>
          </a:prstGeom>
        </p:spPr>
      </p:pic>
      <p:sp>
        <p:nvSpPr>
          <p:cNvPr id="22" name="文本框 21"/>
          <p:cNvSpPr txBox="1"/>
          <p:nvPr/>
        </p:nvSpPr>
        <p:spPr>
          <a:xfrm>
            <a:off x="1337528" y="1836321"/>
            <a:ext cx="1886248" cy="369332"/>
          </a:xfrm>
          <a:prstGeom prst="rect">
            <a:avLst/>
          </a:prstGeom>
          <a:noFill/>
        </p:spPr>
        <p:txBody>
          <a:bodyPr wrap="square" rtlCol="0">
            <a:spAutoFit/>
          </a:bodyPr>
          <a:lstStyle/>
          <a:p>
            <a:r>
              <a:rPr lang="en-US" altLang="zh-CN" dirty="0"/>
              <a:t>192.168.0.1</a:t>
            </a:r>
            <a:endParaRPr lang="zh-CN" altLang="en-US" dirty="0"/>
          </a:p>
        </p:txBody>
      </p:sp>
      <p:sp>
        <p:nvSpPr>
          <p:cNvPr id="23" name="文本框 22"/>
          <p:cNvSpPr txBox="1"/>
          <p:nvPr/>
        </p:nvSpPr>
        <p:spPr>
          <a:xfrm>
            <a:off x="8840936" y="1808778"/>
            <a:ext cx="1886248" cy="369332"/>
          </a:xfrm>
          <a:prstGeom prst="rect">
            <a:avLst/>
          </a:prstGeom>
          <a:noFill/>
        </p:spPr>
        <p:txBody>
          <a:bodyPr wrap="square" rtlCol="0">
            <a:spAutoFit/>
          </a:bodyPr>
          <a:lstStyle/>
          <a:p>
            <a:r>
              <a:rPr lang="en-US" altLang="zh-CN" dirty="0"/>
              <a:t>192.168.0.2</a:t>
            </a:r>
            <a:endParaRPr lang="zh-CN" altLang="en-US" dirty="0"/>
          </a:p>
        </p:txBody>
      </p:sp>
      <p:sp>
        <p:nvSpPr>
          <p:cNvPr id="27" name="文本框 26"/>
          <p:cNvSpPr txBox="1"/>
          <p:nvPr/>
        </p:nvSpPr>
        <p:spPr>
          <a:xfrm>
            <a:off x="8840936" y="4614571"/>
            <a:ext cx="1886248" cy="369332"/>
          </a:xfrm>
          <a:prstGeom prst="rect">
            <a:avLst/>
          </a:prstGeom>
          <a:noFill/>
        </p:spPr>
        <p:txBody>
          <a:bodyPr wrap="square" rtlCol="0">
            <a:spAutoFit/>
          </a:bodyPr>
          <a:lstStyle/>
          <a:p>
            <a:r>
              <a:rPr lang="en-US" altLang="zh-CN" dirty="0"/>
              <a:t>192.168.0.4</a:t>
            </a:r>
            <a:endParaRPr lang="zh-CN" altLang="en-US" dirty="0"/>
          </a:p>
        </p:txBody>
      </p:sp>
      <p:sp>
        <p:nvSpPr>
          <p:cNvPr id="29" name="文本框 28"/>
          <p:cNvSpPr txBox="1"/>
          <p:nvPr/>
        </p:nvSpPr>
        <p:spPr>
          <a:xfrm>
            <a:off x="1310276" y="4614571"/>
            <a:ext cx="1886248" cy="369332"/>
          </a:xfrm>
          <a:prstGeom prst="rect">
            <a:avLst/>
          </a:prstGeom>
          <a:noFill/>
        </p:spPr>
        <p:txBody>
          <a:bodyPr wrap="square" rtlCol="0">
            <a:spAutoFit/>
          </a:bodyPr>
          <a:lstStyle/>
          <a:p>
            <a:r>
              <a:rPr lang="en-US" altLang="zh-CN" dirty="0"/>
              <a:t>192.168.0.3</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36" presetClass="path" presetSubtype="0" accel="50000" decel="50000" fill="hold" nodeType="clickEffect">
                                  <p:stCondLst>
                                    <p:cond delay="0"/>
                                  </p:stCondLst>
                                  <p:childTnLst>
                                    <p:animMotion origin="layout" path="M -0.00039 2.59259E-6 C -0.00039 0.0544 -0.01055 0.21875 0.00677 0.27453 C 0.02422 0.33009 0.04284 0.33403 0.10403 0.33403 L 0.25963 0.3331 " pathEditMode="relative" rAng="0" ptsTypes="AAAA">
                                      <p:cBhvr>
                                        <p:cTn id="42" dur="2000" fill="hold"/>
                                        <p:tgtEl>
                                          <p:spTgt spid="4"/>
                                        </p:tgtEl>
                                        <p:attrNameLst>
                                          <p:attrName>ppt_x</p:attrName>
                                          <p:attrName>ppt_y</p:attrName>
                                        </p:attrNameLst>
                                      </p:cBhvr>
                                      <p:rCtr x="12852" y="1669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814" y="153138"/>
            <a:ext cx="1886260" cy="1879849"/>
          </a:xfrm>
          <a:prstGeom prst="rect">
            <a:avLst/>
          </a:prstGeom>
        </p:spPr>
      </p:pic>
      <p:pic>
        <p:nvPicPr>
          <p:cNvPr id="5" name="图形 4"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17033" y="153138"/>
            <a:ext cx="1886260" cy="1879849"/>
          </a:xfrm>
          <a:prstGeom prst="rect">
            <a:avLst/>
          </a:prstGeom>
        </p:spPr>
      </p:pic>
      <p:pic>
        <p:nvPicPr>
          <p:cNvPr id="8" name="图形 7"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814" y="4654114"/>
            <a:ext cx="1886260" cy="1879849"/>
          </a:xfrm>
          <a:prstGeom prst="rect">
            <a:avLst/>
          </a:prstGeom>
        </p:spPr>
      </p:pic>
      <p:pic>
        <p:nvPicPr>
          <p:cNvPr id="9" name="图形 8" descr="计算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17033" y="4654114"/>
            <a:ext cx="1886260" cy="1879849"/>
          </a:xfrm>
          <a:prstGeom prst="rect">
            <a:avLst/>
          </a:prstGeom>
        </p:spPr>
      </p:pic>
      <p:pic>
        <p:nvPicPr>
          <p:cNvPr id="13" name="图形 12" descr="服务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4271" y="2524217"/>
            <a:ext cx="1809565" cy="1809565"/>
          </a:xfrm>
          <a:prstGeom prst="rect">
            <a:avLst/>
          </a:prstGeom>
        </p:spPr>
      </p:pic>
      <p:cxnSp>
        <p:nvCxnSpPr>
          <p:cNvPr id="17" name="直接连接符 16"/>
          <p:cNvCxnSpPr/>
          <p:nvPr/>
        </p:nvCxnSpPr>
        <p:spPr>
          <a:xfrm>
            <a:off x="2797944" y="1597980"/>
            <a:ext cx="0" cy="116297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97944" y="2760955"/>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743885" y="1597980"/>
            <a:ext cx="0" cy="116297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38037" y="2760955"/>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38037" y="3746376"/>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797944" y="3746376"/>
            <a:ext cx="2422126"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743885" y="3746376"/>
            <a:ext cx="16278" cy="1287263"/>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797944" y="3739714"/>
            <a:ext cx="0" cy="1293925"/>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图形 3" descr="磁盘"/>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1600" y="2825314"/>
            <a:ext cx="914400" cy="914400"/>
          </a:xfrm>
          <a:prstGeom prst="rect">
            <a:avLst/>
          </a:prstGeom>
        </p:spPr>
      </p:pic>
      <p:sp>
        <p:nvSpPr>
          <p:cNvPr id="22" name="文本框 21"/>
          <p:cNvSpPr txBox="1"/>
          <p:nvPr/>
        </p:nvSpPr>
        <p:spPr>
          <a:xfrm>
            <a:off x="1337528" y="1836321"/>
            <a:ext cx="1886248" cy="369332"/>
          </a:xfrm>
          <a:prstGeom prst="rect">
            <a:avLst/>
          </a:prstGeom>
          <a:noFill/>
        </p:spPr>
        <p:txBody>
          <a:bodyPr wrap="square" rtlCol="0">
            <a:spAutoFit/>
          </a:bodyPr>
          <a:lstStyle/>
          <a:p>
            <a:r>
              <a:rPr lang="en-US" altLang="zh-CN" dirty="0"/>
              <a:t>192.168.0.1</a:t>
            </a:r>
            <a:endParaRPr lang="zh-CN" altLang="en-US" dirty="0"/>
          </a:p>
        </p:txBody>
      </p:sp>
      <p:sp>
        <p:nvSpPr>
          <p:cNvPr id="23" name="文本框 22"/>
          <p:cNvSpPr txBox="1"/>
          <p:nvPr/>
        </p:nvSpPr>
        <p:spPr>
          <a:xfrm>
            <a:off x="8840936" y="1808778"/>
            <a:ext cx="1886248" cy="369332"/>
          </a:xfrm>
          <a:prstGeom prst="rect">
            <a:avLst/>
          </a:prstGeom>
          <a:noFill/>
        </p:spPr>
        <p:txBody>
          <a:bodyPr wrap="square" rtlCol="0">
            <a:spAutoFit/>
          </a:bodyPr>
          <a:lstStyle/>
          <a:p>
            <a:r>
              <a:rPr lang="en-US" altLang="zh-CN" dirty="0"/>
              <a:t>192.168.0.2</a:t>
            </a:r>
            <a:endParaRPr lang="zh-CN" altLang="en-US" dirty="0"/>
          </a:p>
        </p:txBody>
      </p:sp>
      <p:sp>
        <p:nvSpPr>
          <p:cNvPr id="27" name="文本框 26"/>
          <p:cNvSpPr txBox="1"/>
          <p:nvPr/>
        </p:nvSpPr>
        <p:spPr>
          <a:xfrm>
            <a:off x="8840936" y="4614571"/>
            <a:ext cx="1886248" cy="369332"/>
          </a:xfrm>
          <a:prstGeom prst="rect">
            <a:avLst/>
          </a:prstGeom>
          <a:noFill/>
        </p:spPr>
        <p:txBody>
          <a:bodyPr wrap="square" rtlCol="0">
            <a:spAutoFit/>
          </a:bodyPr>
          <a:lstStyle/>
          <a:p>
            <a:r>
              <a:rPr lang="en-US" altLang="zh-CN" dirty="0"/>
              <a:t>192.168.0.4</a:t>
            </a:r>
            <a:endParaRPr lang="zh-CN" altLang="en-US" dirty="0"/>
          </a:p>
        </p:txBody>
      </p:sp>
      <p:sp>
        <p:nvSpPr>
          <p:cNvPr id="29" name="文本框 28"/>
          <p:cNvSpPr txBox="1"/>
          <p:nvPr/>
        </p:nvSpPr>
        <p:spPr>
          <a:xfrm>
            <a:off x="1310276" y="4614571"/>
            <a:ext cx="1886248" cy="369332"/>
          </a:xfrm>
          <a:prstGeom prst="rect">
            <a:avLst/>
          </a:prstGeom>
          <a:noFill/>
        </p:spPr>
        <p:txBody>
          <a:bodyPr wrap="square" rtlCol="0">
            <a:spAutoFit/>
          </a:bodyPr>
          <a:lstStyle/>
          <a:p>
            <a:r>
              <a:rPr lang="en-US" altLang="zh-CN" dirty="0"/>
              <a:t>192.168.0.3</a:t>
            </a:r>
            <a:endParaRPr lang="zh-CN" altLang="en-US" dirty="0"/>
          </a:p>
        </p:txBody>
      </p:sp>
      <p:sp>
        <p:nvSpPr>
          <p:cNvPr id="30" name="文本框 29"/>
          <p:cNvSpPr txBox="1"/>
          <p:nvPr/>
        </p:nvSpPr>
        <p:spPr>
          <a:xfrm>
            <a:off x="3771285" y="3097848"/>
            <a:ext cx="1886248" cy="369332"/>
          </a:xfrm>
          <a:prstGeom prst="rect">
            <a:avLst/>
          </a:prstGeom>
          <a:noFill/>
        </p:spPr>
        <p:txBody>
          <a:bodyPr wrap="square" rtlCol="0">
            <a:spAutoFit/>
          </a:bodyPr>
          <a:lstStyle/>
          <a:p>
            <a:r>
              <a:rPr lang="en-US" altLang="zh-CN" dirty="0">
                <a:solidFill>
                  <a:srgbClr val="FF0000"/>
                </a:solidFill>
              </a:rPr>
              <a:t>192.168.0.4</a:t>
            </a:r>
            <a:endParaRPr lang="zh-CN" altLang="en-US"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par>
                                <p:cTn id="13" presetID="50" presetClass="path" presetSubtype="0" accel="50000" decel="50000" fill="hold" nodeType="withEffect">
                                  <p:stCondLst>
                                    <p:cond delay="0"/>
                                  </p:stCondLst>
                                  <p:childTnLst>
                                    <p:animMotion origin="layout" path="M 0 0 L 0.125 0 C 0.181 0 0.25 0.069 0.25 0.125 L 0.25 0.25 E" pathEditMode="relative" ptsTypes="">
                                      <p:cBhvr>
                                        <p:cTn id="14"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559293" y="514905"/>
          <a:ext cx="10901778" cy="60812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7695" y="1585595"/>
            <a:ext cx="10976610" cy="3295015"/>
          </a:xfrm>
        </p:spPr>
        <p:txBody>
          <a:bodyPr>
            <a:noAutofit/>
          </a:bodyPr>
          <a:p>
            <a:r>
              <a:rPr lang="en-US" altLang="zh-CN" sz="4400"/>
              <a:t>1.</a:t>
            </a:r>
            <a:r>
              <a:rPr sz="4400">
                <a:sym typeface="+mn-ea"/>
              </a:rPr>
              <a:t>并行处理的概念</a:t>
            </a:r>
            <a:br>
              <a:rPr sz="4400">
                <a:sym typeface="+mn-ea"/>
              </a:rPr>
            </a:br>
            <a:br>
              <a:rPr sz="4400">
                <a:sym typeface="+mn-ea"/>
              </a:rPr>
            </a:br>
            <a:r>
              <a:rPr sz="4400">
                <a:sym typeface="+mn-ea"/>
              </a:rPr>
              <a:t>                          </a:t>
            </a:r>
            <a:r>
              <a:rPr sz="3200">
                <a:sym typeface="+mn-ea"/>
              </a:rPr>
              <a:t> </a:t>
            </a:r>
            <a:r>
              <a:rPr lang="en-US" altLang="zh-CN" sz="3200">
                <a:sym typeface="+mn-ea"/>
              </a:rPr>
              <a:t>--</a:t>
            </a:r>
            <a:r>
              <a:rPr sz="3200">
                <a:sym typeface="+mn-ea"/>
              </a:rPr>
              <a:t>伍政韬</a:t>
            </a:r>
            <a:br>
              <a:rPr sz="4000"/>
            </a:br>
            <a:endParaRPr sz="400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4423410" y="2509520"/>
            <a:ext cx="4437380" cy="1722120"/>
          </a:xfrm>
          <a:prstGeom prst="rect">
            <a:avLst/>
          </a:prstGeom>
          <a:noFill/>
        </p:spPr>
        <p:txBody>
          <a:bodyPr wrap="square" rtlCol="0">
            <a:spAutoFit/>
          </a:bodyPr>
          <a:lstStyle/>
          <a:p>
            <a:r>
              <a:rPr kumimoji="1" lang="zh-CN" altLang="en-US" sz="6600" b="1">
                <a:solidFill>
                  <a:srgbClr val="7E7182"/>
                </a:solidFill>
                <a:effectLst>
                  <a:outerShdw blurRad="38100" dist="38100" dir="2700000" algn="tl">
                    <a:srgbClr val="000000">
                      <a:alpha val="43137"/>
                    </a:srgbClr>
                  </a:outerShdw>
                </a:effectLst>
                <a:latin typeface="+mj-ea"/>
                <a:ea typeface="+mj-ea"/>
              </a:rPr>
              <a:t>负载平衡</a:t>
            </a:r>
            <a:endParaRPr kumimoji="1" lang="zh-CN" altLang="en-US" sz="6600" b="1">
              <a:solidFill>
                <a:srgbClr val="7E7182"/>
              </a:solidFill>
              <a:effectLst>
                <a:outerShdw blurRad="38100" dist="38100" dir="2700000" algn="tl">
                  <a:srgbClr val="000000">
                    <a:alpha val="43137"/>
                  </a:srgbClr>
                </a:outerShdw>
              </a:effectLst>
              <a:latin typeface="+mj-ea"/>
              <a:ea typeface="+mj-ea"/>
            </a:endParaRPr>
          </a:p>
          <a:p>
            <a:r>
              <a:rPr kumimoji="1" lang="zh-CN" altLang="en-US" sz="4000" b="1">
                <a:solidFill>
                  <a:srgbClr val="7E7182"/>
                </a:solidFill>
                <a:effectLst>
                  <a:outerShdw blurRad="38100" dist="38100" dir="2700000" algn="tl">
                    <a:srgbClr val="000000">
                      <a:alpha val="43137"/>
                    </a:srgbClr>
                  </a:outerShdw>
                </a:effectLst>
                <a:latin typeface="+mj-ea"/>
                <a:ea typeface="+mj-ea"/>
              </a:rPr>
              <a:t>       </a:t>
            </a:r>
            <a:r>
              <a:rPr kumimoji="1" lang="en-US" altLang="zh-CN" sz="3600" b="1">
                <a:solidFill>
                  <a:srgbClr val="7E7182"/>
                </a:solidFill>
                <a:effectLst>
                  <a:outerShdw blurRad="38100" dist="38100" dir="2700000" algn="tl">
                    <a:srgbClr val="000000">
                      <a:alpha val="43137"/>
                    </a:srgbClr>
                  </a:outerShdw>
                </a:effectLst>
                <a:latin typeface="+mj-ea"/>
                <a:ea typeface="+mj-ea"/>
              </a:rPr>
              <a:t>--</a:t>
            </a:r>
            <a:r>
              <a:rPr kumimoji="1" lang="zh-CN" altLang="en-US" sz="3600" b="1">
                <a:solidFill>
                  <a:srgbClr val="7E7182"/>
                </a:solidFill>
                <a:effectLst>
                  <a:outerShdw blurRad="38100" dist="38100" dir="2700000" algn="tl">
                    <a:srgbClr val="000000">
                      <a:alpha val="43137"/>
                    </a:srgbClr>
                  </a:outerShdw>
                </a:effectLst>
                <a:latin typeface="+mj-ea"/>
                <a:ea typeface="+mj-ea"/>
              </a:rPr>
              <a:t>穆君遥</a:t>
            </a:r>
            <a:endParaRPr kumimoji="1" lang="zh-CN" altLang="en-US" sz="3600" b="1">
              <a:solidFill>
                <a:srgbClr val="7E7182"/>
              </a:solidFill>
              <a:effectLst>
                <a:outerShdw blurRad="38100" dist="38100" dir="2700000" algn="tl">
                  <a:srgbClr val="000000">
                    <a:alpha val="43137"/>
                  </a:srgbClr>
                </a:outerShdw>
              </a:effectLst>
              <a:latin typeface="+mj-ea"/>
              <a:ea typeface="+mj-ea"/>
            </a:endParaRP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 name="文本框 1"/>
          <p:cNvSpPr txBox="1"/>
          <p:nvPr/>
        </p:nvSpPr>
        <p:spPr>
          <a:xfrm>
            <a:off x="3977640" y="4220845"/>
            <a:ext cx="5168900" cy="460375"/>
          </a:xfrm>
          <a:prstGeom prst="rect">
            <a:avLst/>
          </a:prstGeom>
          <a:noFill/>
        </p:spPr>
        <p:txBody>
          <a:bodyPr wrap="square" rtlCol="0">
            <a:spAutoFit/>
          </a:bodyPr>
          <a:p>
            <a:r>
              <a:rPr sz="2400" b="1">
                <a:sym typeface="+mn-ea"/>
              </a:rPr>
              <a:t>调度算法在负载平衡中的具体应用</a:t>
            </a:r>
            <a:endParaRPr lang="zh-CN" altLang="en-US" sz="24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5" grpId="0"/>
      <p:bldP spid="1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1099284" y="1444859"/>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ea typeface="字魂58号-创中黑" panose="00000500000000000000" pitchFamily="2" charset="-122"/>
              <a:cs typeface="+mn-lt"/>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ea typeface="字魂58号-创中黑" panose="00000500000000000000" pitchFamily="2" charset="-122"/>
              <a:cs typeface="+mn-lt"/>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2849880" cy="1014730"/>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PART 01</a:t>
            </a:r>
            <a:endParaRPr lang="en-US" altLang="zh-CN" sz="60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18" name="文本框 17"/>
          <p:cNvSpPr txBox="1"/>
          <p:nvPr/>
        </p:nvSpPr>
        <p:spPr>
          <a:xfrm>
            <a:off x="4859909" y="3025384"/>
            <a:ext cx="3230880" cy="706755"/>
          </a:xfrm>
          <a:prstGeom prst="rect">
            <a:avLst/>
          </a:prstGeom>
          <a:noFill/>
        </p:spPr>
        <p:txBody>
          <a:bodyPr wrap="none" rtlCol="0">
            <a:spAutoFit/>
            <a:scene3d>
              <a:camera prst="orthographicFront"/>
              <a:lightRig rig="threePt" dir="t"/>
            </a:scene3d>
            <a:sp3d contourW="12700"/>
          </a:bodyPr>
          <a:lstStyle/>
          <a:p>
            <a:r>
              <a:rPr lang="zh-CN" altLang="en-US" sz="4000" dirty="0">
                <a:solidFill>
                  <a:schemeClr val="tx1">
                    <a:lumMod val="75000"/>
                    <a:lumOff val="25000"/>
                  </a:schemeClr>
                </a:solidFill>
                <a:ea typeface="字魂58号-创中黑" panose="00000500000000000000" pitchFamily="2" charset="-122"/>
                <a:sym typeface="字魂58号-创中黑" panose="00000500000000000000" pitchFamily="2" charset="-122"/>
              </a:rPr>
              <a:t>负载平衡概述</a:t>
            </a:r>
            <a:endParaRPr lang="zh-CN" altLang="en-US" sz="4000" dirty="0">
              <a:solidFill>
                <a:schemeClr val="tx1">
                  <a:lumMod val="75000"/>
                  <a:lumOff val="25000"/>
                </a:schemeClr>
              </a:solidFill>
              <a:ea typeface="字魂58号-创中黑" panose="00000500000000000000" pitchFamily="2" charset="-122"/>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bldLvl="0" animBg="1"/>
      <p:bldP spid="17" grpId="0"/>
      <p:bldP spid="18" grpId="0"/>
      <p:bldP spid="2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85361" y="345292"/>
            <a:ext cx="26212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负载平衡概述</a:t>
            </a:r>
            <a:endParaRPr lang="zh-CN" altLang="en-US" sz="3200" dirty="0">
              <a:ea typeface="字魂58号-创中黑" panose="00000500000000000000" pitchFamily="2" charset="-122"/>
              <a:sym typeface="字魂58号-创中黑" panose="00000500000000000000" pitchFamily="2" charset="-122"/>
            </a:endParaRPr>
          </a:p>
        </p:txBody>
      </p:sp>
      <p:grpSp>
        <p:nvGrpSpPr>
          <p:cNvPr id="64" name="Group 50"/>
          <p:cNvGrpSpPr/>
          <p:nvPr/>
        </p:nvGrpSpPr>
        <p:grpSpPr>
          <a:xfrm>
            <a:off x="1571459" y="2568536"/>
            <a:ext cx="614363" cy="600075"/>
            <a:chOff x="5305425" y="1893888"/>
            <a:chExt cx="614363" cy="600075"/>
          </a:xfrm>
          <a:solidFill>
            <a:schemeClr val="bg1"/>
          </a:solidFill>
        </p:grpSpPr>
        <p:sp>
          <p:nvSpPr>
            <p:cNvPr id="65" name="Freeform 153"/>
            <p:cNvSpPr>
              <a:spLocks noEditPoints="1"/>
            </p:cNvSpPr>
            <p:nvPr/>
          </p:nvSpPr>
          <p:spPr bwMode="auto">
            <a:xfrm>
              <a:off x="5484813" y="1992313"/>
              <a:ext cx="434975" cy="228600"/>
            </a:xfrm>
            <a:custGeom>
              <a:avLst/>
              <a:gdLst>
                <a:gd name="T0" fmla="*/ 403 w 2470"/>
                <a:gd name="T1" fmla="*/ 911 h 1295"/>
                <a:gd name="T2" fmla="*/ 471 w 2470"/>
                <a:gd name="T3" fmla="*/ 1140 h 1295"/>
                <a:gd name="T4" fmla="*/ 2013 w 2470"/>
                <a:gd name="T5" fmla="*/ 1140 h 1295"/>
                <a:gd name="T6" fmla="*/ 2080 w 2470"/>
                <a:gd name="T7" fmla="*/ 911 h 1295"/>
                <a:gd name="T8" fmla="*/ 403 w 2470"/>
                <a:gd name="T9" fmla="*/ 911 h 1295"/>
                <a:gd name="T10" fmla="*/ 291 w 2470"/>
                <a:gd name="T11" fmla="*/ 533 h 1295"/>
                <a:gd name="T12" fmla="*/ 356 w 2470"/>
                <a:gd name="T13" fmla="*/ 762 h 1295"/>
                <a:gd name="T14" fmla="*/ 2117 w 2470"/>
                <a:gd name="T15" fmla="*/ 762 h 1295"/>
                <a:gd name="T16" fmla="*/ 2184 w 2470"/>
                <a:gd name="T17" fmla="*/ 533 h 1295"/>
                <a:gd name="T18" fmla="*/ 291 w 2470"/>
                <a:gd name="T19" fmla="*/ 533 h 1295"/>
                <a:gd name="T20" fmla="*/ 181 w 2470"/>
                <a:gd name="T21" fmla="*/ 149 h 1295"/>
                <a:gd name="T22" fmla="*/ 247 w 2470"/>
                <a:gd name="T23" fmla="*/ 378 h 1295"/>
                <a:gd name="T24" fmla="*/ 2228 w 2470"/>
                <a:gd name="T25" fmla="*/ 378 h 1295"/>
                <a:gd name="T26" fmla="*/ 2296 w 2470"/>
                <a:gd name="T27" fmla="*/ 149 h 1295"/>
                <a:gd name="T28" fmla="*/ 181 w 2470"/>
                <a:gd name="T29" fmla="*/ 149 h 1295"/>
                <a:gd name="T30" fmla="*/ 77 w 2470"/>
                <a:gd name="T31" fmla="*/ 0 h 1295"/>
                <a:gd name="T32" fmla="*/ 2391 w 2470"/>
                <a:gd name="T33" fmla="*/ 0 h 1295"/>
                <a:gd name="T34" fmla="*/ 2412 w 2470"/>
                <a:gd name="T35" fmla="*/ 2 h 1295"/>
                <a:gd name="T36" fmla="*/ 2429 w 2470"/>
                <a:gd name="T37" fmla="*/ 9 h 1295"/>
                <a:gd name="T38" fmla="*/ 2443 w 2470"/>
                <a:gd name="T39" fmla="*/ 17 h 1295"/>
                <a:gd name="T40" fmla="*/ 2454 w 2470"/>
                <a:gd name="T41" fmla="*/ 29 h 1295"/>
                <a:gd name="T42" fmla="*/ 2462 w 2470"/>
                <a:gd name="T43" fmla="*/ 41 h 1295"/>
                <a:gd name="T44" fmla="*/ 2467 w 2470"/>
                <a:gd name="T45" fmla="*/ 55 h 1295"/>
                <a:gd name="T46" fmla="*/ 2470 w 2470"/>
                <a:gd name="T47" fmla="*/ 70 h 1295"/>
                <a:gd name="T48" fmla="*/ 2468 w 2470"/>
                <a:gd name="T49" fmla="*/ 84 h 1295"/>
                <a:gd name="T50" fmla="*/ 2465 w 2470"/>
                <a:gd name="T51" fmla="*/ 97 h 1295"/>
                <a:gd name="T52" fmla="*/ 2139 w 2470"/>
                <a:gd name="T53" fmla="*/ 1243 h 1295"/>
                <a:gd name="T54" fmla="*/ 2132 w 2470"/>
                <a:gd name="T55" fmla="*/ 1260 h 1295"/>
                <a:gd name="T56" fmla="*/ 2120 w 2470"/>
                <a:gd name="T57" fmla="*/ 1274 h 1295"/>
                <a:gd name="T58" fmla="*/ 2106 w 2470"/>
                <a:gd name="T59" fmla="*/ 1286 h 1295"/>
                <a:gd name="T60" fmla="*/ 2086 w 2470"/>
                <a:gd name="T61" fmla="*/ 1292 h 1295"/>
                <a:gd name="T62" fmla="*/ 2065 w 2470"/>
                <a:gd name="T63" fmla="*/ 1295 h 1295"/>
                <a:gd name="T64" fmla="*/ 411 w 2470"/>
                <a:gd name="T65" fmla="*/ 1295 h 1295"/>
                <a:gd name="T66" fmla="*/ 390 w 2470"/>
                <a:gd name="T67" fmla="*/ 1292 h 1295"/>
                <a:gd name="T68" fmla="*/ 371 w 2470"/>
                <a:gd name="T69" fmla="*/ 1286 h 1295"/>
                <a:gd name="T70" fmla="*/ 355 w 2470"/>
                <a:gd name="T71" fmla="*/ 1274 h 1295"/>
                <a:gd name="T72" fmla="*/ 344 w 2470"/>
                <a:gd name="T73" fmla="*/ 1260 h 1295"/>
                <a:gd name="T74" fmla="*/ 337 w 2470"/>
                <a:gd name="T75" fmla="*/ 1243 h 1295"/>
                <a:gd name="T76" fmla="*/ 3 w 2470"/>
                <a:gd name="T77" fmla="*/ 97 h 1295"/>
                <a:gd name="T78" fmla="*/ 0 w 2470"/>
                <a:gd name="T79" fmla="*/ 73 h 1295"/>
                <a:gd name="T80" fmla="*/ 2 w 2470"/>
                <a:gd name="T81" fmla="*/ 53 h 1295"/>
                <a:gd name="T82" fmla="*/ 9 w 2470"/>
                <a:gd name="T83" fmla="*/ 35 h 1295"/>
                <a:gd name="T84" fmla="*/ 20 w 2470"/>
                <a:gd name="T85" fmla="*/ 20 h 1295"/>
                <a:gd name="T86" fmla="*/ 36 w 2470"/>
                <a:gd name="T87" fmla="*/ 10 h 1295"/>
                <a:gd name="T88" fmla="*/ 55 w 2470"/>
                <a:gd name="T89" fmla="*/ 2 h 1295"/>
                <a:gd name="T90" fmla="*/ 77 w 2470"/>
                <a:gd name="T91" fmla="*/ 0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0" h="1295">
                  <a:moveTo>
                    <a:pt x="403" y="911"/>
                  </a:moveTo>
                  <a:lnTo>
                    <a:pt x="471" y="1140"/>
                  </a:lnTo>
                  <a:lnTo>
                    <a:pt x="2013" y="1140"/>
                  </a:lnTo>
                  <a:lnTo>
                    <a:pt x="2080" y="911"/>
                  </a:lnTo>
                  <a:lnTo>
                    <a:pt x="403" y="911"/>
                  </a:lnTo>
                  <a:close/>
                  <a:moveTo>
                    <a:pt x="291" y="533"/>
                  </a:moveTo>
                  <a:lnTo>
                    <a:pt x="356" y="762"/>
                  </a:lnTo>
                  <a:lnTo>
                    <a:pt x="2117" y="762"/>
                  </a:lnTo>
                  <a:lnTo>
                    <a:pt x="2184" y="533"/>
                  </a:lnTo>
                  <a:lnTo>
                    <a:pt x="291" y="533"/>
                  </a:lnTo>
                  <a:close/>
                  <a:moveTo>
                    <a:pt x="181" y="149"/>
                  </a:moveTo>
                  <a:lnTo>
                    <a:pt x="247" y="378"/>
                  </a:lnTo>
                  <a:lnTo>
                    <a:pt x="2228" y="378"/>
                  </a:lnTo>
                  <a:lnTo>
                    <a:pt x="2296" y="149"/>
                  </a:lnTo>
                  <a:lnTo>
                    <a:pt x="181" y="149"/>
                  </a:lnTo>
                  <a:close/>
                  <a:moveTo>
                    <a:pt x="77" y="0"/>
                  </a:moveTo>
                  <a:lnTo>
                    <a:pt x="2391" y="0"/>
                  </a:lnTo>
                  <a:lnTo>
                    <a:pt x="2412" y="2"/>
                  </a:lnTo>
                  <a:lnTo>
                    <a:pt x="2429" y="9"/>
                  </a:lnTo>
                  <a:lnTo>
                    <a:pt x="2443" y="17"/>
                  </a:lnTo>
                  <a:lnTo>
                    <a:pt x="2454" y="29"/>
                  </a:lnTo>
                  <a:lnTo>
                    <a:pt x="2462" y="41"/>
                  </a:lnTo>
                  <a:lnTo>
                    <a:pt x="2467" y="55"/>
                  </a:lnTo>
                  <a:lnTo>
                    <a:pt x="2470" y="70"/>
                  </a:lnTo>
                  <a:lnTo>
                    <a:pt x="2468" y="84"/>
                  </a:lnTo>
                  <a:lnTo>
                    <a:pt x="2465" y="97"/>
                  </a:lnTo>
                  <a:lnTo>
                    <a:pt x="2139" y="1243"/>
                  </a:lnTo>
                  <a:lnTo>
                    <a:pt x="2132" y="1260"/>
                  </a:lnTo>
                  <a:lnTo>
                    <a:pt x="2120" y="1274"/>
                  </a:lnTo>
                  <a:lnTo>
                    <a:pt x="2106" y="1286"/>
                  </a:lnTo>
                  <a:lnTo>
                    <a:pt x="2086" y="1292"/>
                  </a:lnTo>
                  <a:lnTo>
                    <a:pt x="2065" y="1295"/>
                  </a:lnTo>
                  <a:lnTo>
                    <a:pt x="411" y="1295"/>
                  </a:lnTo>
                  <a:lnTo>
                    <a:pt x="390" y="1292"/>
                  </a:lnTo>
                  <a:lnTo>
                    <a:pt x="371" y="1286"/>
                  </a:lnTo>
                  <a:lnTo>
                    <a:pt x="355" y="1274"/>
                  </a:lnTo>
                  <a:lnTo>
                    <a:pt x="344" y="1260"/>
                  </a:lnTo>
                  <a:lnTo>
                    <a:pt x="337" y="1243"/>
                  </a:lnTo>
                  <a:lnTo>
                    <a:pt x="3" y="97"/>
                  </a:lnTo>
                  <a:lnTo>
                    <a:pt x="0" y="73"/>
                  </a:lnTo>
                  <a:lnTo>
                    <a:pt x="2" y="53"/>
                  </a:lnTo>
                  <a:lnTo>
                    <a:pt x="9" y="35"/>
                  </a:lnTo>
                  <a:lnTo>
                    <a:pt x="20" y="20"/>
                  </a:lnTo>
                  <a:lnTo>
                    <a:pt x="36" y="10"/>
                  </a:lnTo>
                  <a:lnTo>
                    <a:pt x="55" y="2"/>
                  </a:lnTo>
                  <a:lnTo>
                    <a:pt x="7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6" name="Freeform 154"/>
            <p:cNvSpPr/>
            <p:nvPr/>
          </p:nvSpPr>
          <p:spPr bwMode="auto">
            <a:xfrm>
              <a:off x="5305425" y="1893888"/>
              <a:ext cx="544513" cy="393700"/>
            </a:xfrm>
            <a:custGeom>
              <a:avLst/>
              <a:gdLst>
                <a:gd name="T0" fmla="*/ 0 w 3086"/>
                <a:gd name="T1" fmla="*/ 0 h 2234"/>
                <a:gd name="T2" fmla="*/ 610 w 3086"/>
                <a:gd name="T3" fmla="*/ 0 h 2234"/>
                <a:gd name="T4" fmla="*/ 628 w 3086"/>
                <a:gd name="T5" fmla="*/ 2 h 2234"/>
                <a:gd name="T6" fmla="*/ 643 w 3086"/>
                <a:gd name="T7" fmla="*/ 7 h 2234"/>
                <a:gd name="T8" fmla="*/ 657 w 3086"/>
                <a:gd name="T9" fmla="*/ 16 h 2234"/>
                <a:gd name="T10" fmla="*/ 669 w 3086"/>
                <a:gd name="T11" fmla="*/ 27 h 2234"/>
                <a:gd name="T12" fmla="*/ 677 w 3086"/>
                <a:gd name="T13" fmla="*/ 42 h 2234"/>
                <a:gd name="T14" fmla="*/ 684 w 3086"/>
                <a:gd name="T15" fmla="*/ 59 h 2234"/>
                <a:gd name="T16" fmla="*/ 1187 w 3086"/>
                <a:gd name="T17" fmla="*/ 2079 h 2234"/>
                <a:gd name="T18" fmla="*/ 3086 w 3086"/>
                <a:gd name="T19" fmla="*/ 2079 h 2234"/>
                <a:gd name="T20" fmla="*/ 3086 w 3086"/>
                <a:gd name="T21" fmla="*/ 2234 h 2234"/>
                <a:gd name="T22" fmla="*/ 1127 w 3086"/>
                <a:gd name="T23" fmla="*/ 2234 h 2234"/>
                <a:gd name="T24" fmla="*/ 1110 w 3086"/>
                <a:gd name="T25" fmla="*/ 2232 h 2234"/>
                <a:gd name="T26" fmla="*/ 1093 w 3086"/>
                <a:gd name="T27" fmla="*/ 2227 h 2234"/>
                <a:gd name="T28" fmla="*/ 1079 w 3086"/>
                <a:gd name="T29" fmla="*/ 2218 h 2234"/>
                <a:gd name="T30" fmla="*/ 1068 w 3086"/>
                <a:gd name="T31" fmla="*/ 2207 h 2234"/>
                <a:gd name="T32" fmla="*/ 1059 w 3086"/>
                <a:gd name="T33" fmla="*/ 2192 h 2234"/>
                <a:gd name="T34" fmla="*/ 1054 w 3086"/>
                <a:gd name="T35" fmla="*/ 2175 h 2234"/>
                <a:gd name="T36" fmla="*/ 549 w 3086"/>
                <a:gd name="T37" fmla="*/ 149 h 2234"/>
                <a:gd name="T38" fmla="*/ 0 w 3086"/>
                <a:gd name="T39" fmla="*/ 149 h 2234"/>
                <a:gd name="T40" fmla="*/ 0 w 3086"/>
                <a:gd name="T41" fmla="*/ 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6" h="2234">
                  <a:moveTo>
                    <a:pt x="0" y="0"/>
                  </a:moveTo>
                  <a:lnTo>
                    <a:pt x="610" y="0"/>
                  </a:lnTo>
                  <a:lnTo>
                    <a:pt x="628" y="2"/>
                  </a:lnTo>
                  <a:lnTo>
                    <a:pt x="643" y="7"/>
                  </a:lnTo>
                  <a:lnTo>
                    <a:pt x="657" y="16"/>
                  </a:lnTo>
                  <a:lnTo>
                    <a:pt x="669" y="27"/>
                  </a:lnTo>
                  <a:lnTo>
                    <a:pt x="677" y="42"/>
                  </a:lnTo>
                  <a:lnTo>
                    <a:pt x="684" y="59"/>
                  </a:lnTo>
                  <a:lnTo>
                    <a:pt x="1187" y="2079"/>
                  </a:lnTo>
                  <a:lnTo>
                    <a:pt x="3086" y="2079"/>
                  </a:lnTo>
                  <a:lnTo>
                    <a:pt x="3086" y="2234"/>
                  </a:lnTo>
                  <a:lnTo>
                    <a:pt x="1127" y="2234"/>
                  </a:lnTo>
                  <a:lnTo>
                    <a:pt x="1110" y="2232"/>
                  </a:lnTo>
                  <a:lnTo>
                    <a:pt x="1093" y="2227"/>
                  </a:lnTo>
                  <a:lnTo>
                    <a:pt x="1079" y="2218"/>
                  </a:lnTo>
                  <a:lnTo>
                    <a:pt x="1068" y="2207"/>
                  </a:lnTo>
                  <a:lnTo>
                    <a:pt x="1059" y="2192"/>
                  </a:lnTo>
                  <a:lnTo>
                    <a:pt x="1054" y="2175"/>
                  </a:lnTo>
                  <a:lnTo>
                    <a:pt x="549" y="149"/>
                  </a:lnTo>
                  <a:lnTo>
                    <a:pt x="0" y="149"/>
                  </a:lnTo>
                  <a:lnTo>
                    <a:pt x="0"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7" name="Rectangle 155"/>
            <p:cNvSpPr>
              <a:spLocks noChangeArrowheads="1"/>
            </p:cNvSpPr>
            <p:nvPr/>
          </p:nvSpPr>
          <p:spPr bwMode="auto">
            <a:xfrm>
              <a:off x="5503863" y="2328863"/>
              <a:ext cx="304800" cy="25400"/>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8" name="Freeform 156"/>
            <p:cNvSpPr>
              <a:spLocks noEditPoints="1"/>
            </p:cNvSpPr>
            <p:nvPr/>
          </p:nvSpPr>
          <p:spPr bwMode="auto">
            <a:xfrm>
              <a:off x="5741988" y="2389188"/>
              <a:ext cx="103188" cy="104775"/>
            </a:xfrm>
            <a:custGeom>
              <a:avLst/>
              <a:gdLst>
                <a:gd name="T0" fmla="*/ 267 w 592"/>
                <a:gd name="T1" fmla="*/ 158 h 591"/>
                <a:gd name="T2" fmla="*/ 216 w 592"/>
                <a:gd name="T3" fmla="*/ 180 h 591"/>
                <a:gd name="T4" fmla="*/ 179 w 592"/>
                <a:gd name="T5" fmla="*/ 219 h 591"/>
                <a:gd name="T6" fmla="*/ 159 w 592"/>
                <a:gd name="T7" fmla="*/ 269 h 591"/>
                <a:gd name="T8" fmla="*/ 159 w 592"/>
                <a:gd name="T9" fmla="*/ 322 h 591"/>
                <a:gd name="T10" fmla="*/ 181 w 592"/>
                <a:gd name="T11" fmla="*/ 372 h 591"/>
                <a:gd name="T12" fmla="*/ 219 w 592"/>
                <a:gd name="T13" fmla="*/ 411 h 591"/>
                <a:gd name="T14" fmla="*/ 269 w 592"/>
                <a:gd name="T15" fmla="*/ 433 h 591"/>
                <a:gd name="T16" fmla="*/ 324 w 592"/>
                <a:gd name="T17" fmla="*/ 433 h 591"/>
                <a:gd name="T18" fmla="*/ 373 w 592"/>
                <a:gd name="T19" fmla="*/ 411 h 591"/>
                <a:gd name="T20" fmla="*/ 413 w 592"/>
                <a:gd name="T21" fmla="*/ 372 h 591"/>
                <a:gd name="T22" fmla="*/ 435 w 592"/>
                <a:gd name="T23" fmla="*/ 322 h 591"/>
                <a:gd name="T24" fmla="*/ 435 w 592"/>
                <a:gd name="T25" fmla="*/ 269 h 591"/>
                <a:gd name="T26" fmla="*/ 414 w 592"/>
                <a:gd name="T27" fmla="*/ 219 h 591"/>
                <a:gd name="T28" fmla="*/ 377 w 592"/>
                <a:gd name="T29" fmla="*/ 180 h 591"/>
                <a:gd name="T30" fmla="*/ 326 w 592"/>
                <a:gd name="T31" fmla="*/ 158 h 591"/>
                <a:gd name="T32" fmla="*/ 296 w 592"/>
                <a:gd name="T33" fmla="*/ 0 h 591"/>
                <a:gd name="T34" fmla="*/ 382 w 592"/>
                <a:gd name="T35" fmla="*/ 12 h 591"/>
                <a:gd name="T36" fmla="*/ 458 w 592"/>
                <a:gd name="T37" fmla="*/ 47 h 591"/>
                <a:gd name="T38" fmla="*/ 520 w 592"/>
                <a:gd name="T39" fmla="*/ 101 h 591"/>
                <a:gd name="T40" fmla="*/ 565 w 592"/>
                <a:gd name="T41" fmla="*/ 171 h 591"/>
                <a:gd name="T42" fmla="*/ 589 w 592"/>
                <a:gd name="T43" fmla="*/ 252 h 591"/>
                <a:gd name="T44" fmla="*/ 589 w 592"/>
                <a:gd name="T45" fmla="*/ 338 h 591"/>
                <a:gd name="T46" fmla="*/ 565 w 592"/>
                <a:gd name="T47" fmla="*/ 420 h 591"/>
                <a:gd name="T48" fmla="*/ 519 w 592"/>
                <a:gd name="T49" fmla="*/ 488 h 591"/>
                <a:gd name="T50" fmla="*/ 457 w 592"/>
                <a:gd name="T51" fmla="*/ 543 h 591"/>
                <a:gd name="T52" fmla="*/ 382 w 592"/>
                <a:gd name="T53" fmla="*/ 578 h 591"/>
                <a:gd name="T54" fmla="*/ 296 w 592"/>
                <a:gd name="T55" fmla="*/ 591 h 591"/>
                <a:gd name="T56" fmla="*/ 211 w 592"/>
                <a:gd name="T57" fmla="*/ 578 h 591"/>
                <a:gd name="T58" fmla="*/ 135 w 592"/>
                <a:gd name="T59" fmla="*/ 543 h 591"/>
                <a:gd name="T60" fmla="*/ 73 w 592"/>
                <a:gd name="T61" fmla="*/ 489 h 591"/>
                <a:gd name="T62" fmla="*/ 27 w 592"/>
                <a:gd name="T63" fmla="*/ 420 h 591"/>
                <a:gd name="T64" fmla="*/ 3 w 592"/>
                <a:gd name="T65" fmla="*/ 338 h 591"/>
                <a:gd name="T66" fmla="*/ 3 w 592"/>
                <a:gd name="T67" fmla="*/ 252 h 591"/>
                <a:gd name="T68" fmla="*/ 27 w 592"/>
                <a:gd name="T69" fmla="*/ 171 h 591"/>
                <a:gd name="T70" fmla="*/ 73 w 592"/>
                <a:gd name="T71" fmla="*/ 101 h 591"/>
                <a:gd name="T72" fmla="*/ 135 w 592"/>
                <a:gd name="T73" fmla="*/ 47 h 591"/>
                <a:gd name="T74" fmla="*/ 210 w 592"/>
                <a:gd name="T75" fmla="*/ 12 h 591"/>
                <a:gd name="T76" fmla="*/ 296 w 592"/>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2" h="591">
                  <a:moveTo>
                    <a:pt x="296" y="156"/>
                  </a:moveTo>
                  <a:lnTo>
                    <a:pt x="267" y="158"/>
                  </a:lnTo>
                  <a:lnTo>
                    <a:pt x="240" y="167"/>
                  </a:lnTo>
                  <a:lnTo>
                    <a:pt x="216" y="180"/>
                  </a:lnTo>
                  <a:lnTo>
                    <a:pt x="196" y="198"/>
                  </a:lnTo>
                  <a:lnTo>
                    <a:pt x="179" y="219"/>
                  </a:lnTo>
                  <a:lnTo>
                    <a:pt x="166" y="242"/>
                  </a:lnTo>
                  <a:lnTo>
                    <a:pt x="159" y="269"/>
                  </a:lnTo>
                  <a:lnTo>
                    <a:pt x="155" y="296"/>
                  </a:lnTo>
                  <a:lnTo>
                    <a:pt x="159" y="322"/>
                  </a:lnTo>
                  <a:lnTo>
                    <a:pt x="167" y="349"/>
                  </a:lnTo>
                  <a:lnTo>
                    <a:pt x="181" y="372"/>
                  </a:lnTo>
                  <a:lnTo>
                    <a:pt x="198" y="393"/>
                  </a:lnTo>
                  <a:lnTo>
                    <a:pt x="219" y="411"/>
                  </a:lnTo>
                  <a:lnTo>
                    <a:pt x="243" y="425"/>
                  </a:lnTo>
                  <a:lnTo>
                    <a:pt x="269" y="433"/>
                  </a:lnTo>
                  <a:lnTo>
                    <a:pt x="296" y="436"/>
                  </a:lnTo>
                  <a:lnTo>
                    <a:pt x="324" y="433"/>
                  </a:lnTo>
                  <a:lnTo>
                    <a:pt x="350" y="425"/>
                  </a:lnTo>
                  <a:lnTo>
                    <a:pt x="373" y="411"/>
                  </a:lnTo>
                  <a:lnTo>
                    <a:pt x="395" y="393"/>
                  </a:lnTo>
                  <a:lnTo>
                    <a:pt x="413" y="372"/>
                  </a:lnTo>
                  <a:lnTo>
                    <a:pt x="426" y="349"/>
                  </a:lnTo>
                  <a:lnTo>
                    <a:pt x="435" y="322"/>
                  </a:lnTo>
                  <a:lnTo>
                    <a:pt x="437" y="296"/>
                  </a:lnTo>
                  <a:lnTo>
                    <a:pt x="435" y="269"/>
                  </a:lnTo>
                  <a:lnTo>
                    <a:pt x="426" y="242"/>
                  </a:lnTo>
                  <a:lnTo>
                    <a:pt x="414" y="219"/>
                  </a:lnTo>
                  <a:lnTo>
                    <a:pt x="398" y="198"/>
                  </a:lnTo>
                  <a:lnTo>
                    <a:pt x="377" y="180"/>
                  </a:lnTo>
                  <a:lnTo>
                    <a:pt x="353" y="167"/>
                  </a:lnTo>
                  <a:lnTo>
                    <a:pt x="326" y="158"/>
                  </a:lnTo>
                  <a:lnTo>
                    <a:pt x="296" y="156"/>
                  </a:lnTo>
                  <a:close/>
                  <a:moveTo>
                    <a:pt x="296" y="0"/>
                  </a:moveTo>
                  <a:lnTo>
                    <a:pt x="341" y="3"/>
                  </a:lnTo>
                  <a:lnTo>
                    <a:pt x="382" y="12"/>
                  </a:lnTo>
                  <a:lnTo>
                    <a:pt x="421" y="27"/>
                  </a:lnTo>
                  <a:lnTo>
                    <a:pt x="458" y="47"/>
                  </a:lnTo>
                  <a:lnTo>
                    <a:pt x="491" y="72"/>
                  </a:lnTo>
                  <a:lnTo>
                    <a:pt x="520" y="101"/>
                  </a:lnTo>
                  <a:lnTo>
                    <a:pt x="545" y="135"/>
                  </a:lnTo>
                  <a:lnTo>
                    <a:pt x="565" y="171"/>
                  </a:lnTo>
                  <a:lnTo>
                    <a:pt x="581" y="210"/>
                  </a:lnTo>
                  <a:lnTo>
                    <a:pt x="589" y="252"/>
                  </a:lnTo>
                  <a:lnTo>
                    <a:pt x="592" y="295"/>
                  </a:lnTo>
                  <a:lnTo>
                    <a:pt x="589" y="338"/>
                  </a:lnTo>
                  <a:lnTo>
                    <a:pt x="580" y="379"/>
                  </a:lnTo>
                  <a:lnTo>
                    <a:pt x="565" y="420"/>
                  </a:lnTo>
                  <a:lnTo>
                    <a:pt x="545" y="455"/>
                  </a:lnTo>
                  <a:lnTo>
                    <a:pt x="519" y="488"/>
                  </a:lnTo>
                  <a:lnTo>
                    <a:pt x="491" y="518"/>
                  </a:lnTo>
                  <a:lnTo>
                    <a:pt x="457" y="543"/>
                  </a:lnTo>
                  <a:lnTo>
                    <a:pt x="421" y="563"/>
                  </a:lnTo>
                  <a:lnTo>
                    <a:pt x="382" y="578"/>
                  </a:lnTo>
                  <a:lnTo>
                    <a:pt x="340" y="587"/>
                  </a:lnTo>
                  <a:lnTo>
                    <a:pt x="296" y="591"/>
                  </a:lnTo>
                  <a:lnTo>
                    <a:pt x="253" y="587"/>
                  </a:lnTo>
                  <a:lnTo>
                    <a:pt x="211" y="578"/>
                  </a:lnTo>
                  <a:lnTo>
                    <a:pt x="171" y="563"/>
                  </a:lnTo>
                  <a:lnTo>
                    <a:pt x="135" y="543"/>
                  </a:lnTo>
                  <a:lnTo>
                    <a:pt x="102" y="518"/>
                  </a:lnTo>
                  <a:lnTo>
                    <a:pt x="73" y="489"/>
                  </a:lnTo>
                  <a:lnTo>
                    <a:pt x="47" y="455"/>
                  </a:lnTo>
                  <a:lnTo>
                    <a:pt x="27" y="420"/>
                  </a:lnTo>
                  <a:lnTo>
                    <a:pt x="13" y="381"/>
                  </a:lnTo>
                  <a:lnTo>
                    <a:pt x="3" y="338"/>
                  </a:lnTo>
                  <a:lnTo>
                    <a:pt x="0" y="295"/>
                  </a:lnTo>
                  <a:lnTo>
                    <a:pt x="3" y="252"/>
                  </a:lnTo>
                  <a:lnTo>
                    <a:pt x="13" y="210"/>
                  </a:lnTo>
                  <a:lnTo>
                    <a:pt x="27" y="171"/>
                  </a:lnTo>
                  <a:lnTo>
                    <a:pt x="47" y="135"/>
                  </a:lnTo>
                  <a:lnTo>
                    <a:pt x="73" y="101"/>
                  </a:lnTo>
                  <a:lnTo>
                    <a:pt x="101" y="72"/>
                  </a:lnTo>
                  <a:lnTo>
                    <a:pt x="135" y="47"/>
                  </a:lnTo>
                  <a:lnTo>
                    <a:pt x="171" y="27"/>
                  </a:lnTo>
                  <a:lnTo>
                    <a:pt x="210" y="12"/>
                  </a:lnTo>
                  <a:lnTo>
                    <a:pt x="253" y="3"/>
                  </a:lnTo>
                  <a:lnTo>
                    <a:pt x="296"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9" name="Freeform 157"/>
            <p:cNvSpPr>
              <a:spLocks noEditPoints="1"/>
            </p:cNvSpPr>
            <p:nvPr/>
          </p:nvSpPr>
          <p:spPr bwMode="auto">
            <a:xfrm>
              <a:off x="5487988" y="2389188"/>
              <a:ext cx="104775" cy="104775"/>
            </a:xfrm>
            <a:custGeom>
              <a:avLst/>
              <a:gdLst>
                <a:gd name="T0" fmla="*/ 267 w 593"/>
                <a:gd name="T1" fmla="*/ 158 h 591"/>
                <a:gd name="T2" fmla="*/ 216 w 593"/>
                <a:gd name="T3" fmla="*/ 180 h 591"/>
                <a:gd name="T4" fmla="*/ 179 w 593"/>
                <a:gd name="T5" fmla="*/ 219 h 591"/>
                <a:gd name="T6" fmla="*/ 158 w 593"/>
                <a:gd name="T7" fmla="*/ 269 h 591"/>
                <a:gd name="T8" fmla="*/ 158 w 593"/>
                <a:gd name="T9" fmla="*/ 322 h 591"/>
                <a:gd name="T10" fmla="*/ 181 w 593"/>
                <a:gd name="T11" fmla="*/ 372 h 591"/>
                <a:gd name="T12" fmla="*/ 220 w 593"/>
                <a:gd name="T13" fmla="*/ 411 h 591"/>
                <a:gd name="T14" fmla="*/ 270 w 593"/>
                <a:gd name="T15" fmla="*/ 433 h 591"/>
                <a:gd name="T16" fmla="*/ 324 w 593"/>
                <a:gd name="T17" fmla="*/ 433 h 591"/>
                <a:gd name="T18" fmla="*/ 373 w 593"/>
                <a:gd name="T19" fmla="*/ 411 h 591"/>
                <a:gd name="T20" fmla="*/ 412 w 593"/>
                <a:gd name="T21" fmla="*/ 372 h 591"/>
                <a:gd name="T22" fmla="*/ 435 w 593"/>
                <a:gd name="T23" fmla="*/ 322 h 591"/>
                <a:gd name="T24" fmla="*/ 435 w 593"/>
                <a:gd name="T25" fmla="*/ 269 h 591"/>
                <a:gd name="T26" fmla="*/ 412 w 593"/>
                <a:gd name="T27" fmla="*/ 219 h 591"/>
                <a:gd name="T28" fmla="*/ 373 w 593"/>
                <a:gd name="T29" fmla="*/ 180 h 591"/>
                <a:gd name="T30" fmla="*/ 324 w 593"/>
                <a:gd name="T31" fmla="*/ 158 h 591"/>
                <a:gd name="T32" fmla="*/ 297 w 593"/>
                <a:gd name="T33" fmla="*/ 0 h 591"/>
                <a:gd name="T34" fmla="*/ 382 w 593"/>
                <a:gd name="T35" fmla="*/ 12 h 591"/>
                <a:gd name="T36" fmla="*/ 458 w 593"/>
                <a:gd name="T37" fmla="*/ 47 h 591"/>
                <a:gd name="T38" fmla="*/ 520 w 593"/>
                <a:gd name="T39" fmla="*/ 101 h 591"/>
                <a:gd name="T40" fmla="*/ 565 w 593"/>
                <a:gd name="T41" fmla="*/ 171 h 591"/>
                <a:gd name="T42" fmla="*/ 590 w 593"/>
                <a:gd name="T43" fmla="*/ 252 h 591"/>
                <a:gd name="T44" fmla="*/ 590 w 593"/>
                <a:gd name="T45" fmla="*/ 338 h 591"/>
                <a:gd name="T46" fmla="*/ 565 w 593"/>
                <a:gd name="T47" fmla="*/ 420 h 591"/>
                <a:gd name="T48" fmla="*/ 520 w 593"/>
                <a:gd name="T49" fmla="*/ 488 h 591"/>
                <a:gd name="T50" fmla="*/ 458 w 593"/>
                <a:gd name="T51" fmla="*/ 543 h 591"/>
                <a:gd name="T52" fmla="*/ 382 w 593"/>
                <a:gd name="T53" fmla="*/ 578 h 591"/>
                <a:gd name="T54" fmla="*/ 297 w 593"/>
                <a:gd name="T55" fmla="*/ 591 h 591"/>
                <a:gd name="T56" fmla="*/ 211 w 593"/>
                <a:gd name="T57" fmla="*/ 578 h 591"/>
                <a:gd name="T58" fmla="*/ 135 w 593"/>
                <a:gd name="T59" fmla="*/ 543 h 591"/>
                <a:gd name="T60" fmla="*/ 73 w 593"/>
                <a:gd name="T61" fmla="*/ 489 h 591"/>
                <a:gd name="T62" fmla="*/ 28 w 593"/>
                <a:gd name="T63" fmla="*/ 420 h 591"/>
                <a:gd name="T64" fmla="*/ 3 w 593"/>
                <a:gd name="T65" fmla="*/ 338 h 591"/>
                <a:gd name="T66" fmla="*/ 3 w 593"/>
                <a:gd name="T67" fmla="*/ 252 h 591"/>
                <a:gd name="T68" fmla="*/ 27 w 593"/>
                <a:gd name="T69" fmla="*/ 171 h 591"/>
                <a:gd name="T70" fmla="*/ 73 w 593"/>
                <a:gd name="T71" fmla="*/ 101 h 591"/>
                <a:gd name="T72" fmla="*/ 135 w 593"/>
                <a:gd name="T73" fmla="*/ 47 h 591"/>
                <a:gd name="T74" fmla="*/ 211 w 593"/>
                <a:gd name="T75" fmla="*/ 12 h 591"/>
                <a:gd name="T76" fmla="*/ 297 w 593"/>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91">
                  <a:moveTo>
                    <a:pt x="297" y="156"/>
                  </a:moveTo>
                  <a:lnTo>
                    <a:pt x="267" y="158"/>
                  </a:lnTo>
                  <a:lnTo>
                    <a:pt x="240" y="167"/>
                  </a:lnTo>
                  <a:lnTo>
                    <a:pt x="216" y="180"/>
                  </a:lnTo>
                  <a:lnTo>
                    <a:pt x="195" y="198"/>
                  </a:lnTo>
                  <a:lnTo>
                    <a:pt x="179" y="219"/>
                  </a:lnTo>
                  <a:lnTo>
                    <a:pt x="166" y="242"/>
                  </a:lnTo>
                  <a:lnTo>
                    <a:pt x="158" y="269"/>
                  </a:lnTo>
                  <a:lnTo>
                    <a:pt x="156" y="296"/>
                  </a:lnTo>
                  <a:lnTo>
                    <a:pt x="158" y="322"/>
                  </a:lnTo>
                  <a:lnTo>
                    <a:pt x="167" y="349"/>
                  </a:lnTo>
                  <a:lnTo>
                    <a:pt x="181" y="372"/>
                  </a:lnTo>
                  <a:lnTo>
                    <a:pt x="199" y="393"/>
                  </a:lnTo>
                  <a:lnTo>
                    <a:pt x="220" y="411"/>
                  </a:lnTo>
                  <a:lnTo>
                    <a:pt x="243" y="425"/>
                  </a:lnTo>
                  <a:lnTo>
                    <a:pt x="270" y="433"/>
                  </a:lnTo>
                  <a:lnTo>
                    <a:pt x="297" y="436"/>
                  </a:lnTo>
                  <a:lnTo>
                    <a:pt x="324" y="433"/>
                  </a:lnTo>
                  <a:lnTo>
                    <a:pt x="350" y="425"/>
                  </a:lnTo>
                  <a:lnTo>
                    <a:pt x="373" y="411"/>
                  </a:lnTo>
                  <a:lnTo>
                    <a:pt x="394" y="393"/>
                  </a:lnTo>
                  <a:lnTo>
                    <a:pt x="412" y="372"/>
                  </a:lnTo>
                  <a:lnTo>
                    <a:pt x="426" y="349"/>
                  </a:lnTo>
                  <a:lnTo>
                    <a:pt x="435" y="322"/>
                  </a:lnTo>
                  <a:lnTo>
                    <a:pt x="438" y="296"/>
                  </a:lnTo>
                  <a:lnTo>
                    <a:pt x="435" y="269"/>
                  </a:lnTo>
                  <a:lnTo>
                    <a:pt x="426" y="242"/>
                  </a:lnTo>
                  <a:lnTo>
                    <a:pt x="412" y="219"/>
                  </a:lnTo>
                  <a:lnTo>
                    <a:pt x="394" y="198"/>
                  </a:lnTo>
                  <a:lnTo>
                    <a:pt x="373" y="180"/>
                  </a:lnTo>
                  <a:lnTo>
                    <a:pt x="350" y="167"/>
                  </a:lnTo>
                  <a:lnTo>
                    <a:pt x="324" y="158"/>
                  </a:lnTo>
                  <a:lnTo>
                    <a:pt x="297" y="156"/>
                  </a:lnTo>
                  <a:close/>
                  <a:moveTo>
                    <a:pt x="297" y="0"/>
                  </a:moveTo>
                  <a:lnTo>
                    <a:pt x="340" y="3"/>
                  </a:lnTo>
                  <a:lnTo>
                    <a:pt x="382" y="12"/>
                  </a:lnTo>
                  <a:lnTo>
                    <a:pt x="421" y="27"/>
                  </a:lnTo>
                  <a:lnTo>
                    <a:pt x="458" y="47"/>
                  </a:lnTo>
                  <a:lnTo>
                    <a:pt x="491" y="72"/>
                  </a:lnTo>
                  <a:lnTo>
                    <a:pt x="520" y="101"/>
                  </a:lnTo>
                  <a:lnTo>
                    <a:pt x="545" y="135"/>
                  </a:lnTo>
                  <a:lnTo>
                    <a:pt x="565" y="171"/>
                  </a:lnTo>
                  <a:lnTo>
                    <a:pt x="581" y="210"/>
                  </a:lnTo>
                  <a:lnTo>
                    <a:pt x="590" y="252"/>
                  </a:lnTo>
                  <a:lnTo>
                    <a:pt x="593" y="295"/>
                  </a:lnTo>
                  <a:lnTo>
                    <a:pt x="590" y="338"/>
                  </a:lnTo>
                  <a:lnTo>
                    <a:pt x="581" y="379"/>
                  </a:lnTo>
                  <a:lnTo>
                    <a:pt x="565" y="420"/>
                  </a:lnTo>
                  <a:lnTo>
                    <a:pt x="545" y="455"/>
                  </a:lnTo>
                  <a:lnTo>
                    <a:pt x="520" y="488"/>
                  </a:lnTo>
                  <a:lnTo>
                    <a:pt x="491" y="518"/>
                  </a:lnTo>
                  <a:lnTo>
                    <a:pt x="458" y="543"/>
                  </a:lnTo>
                  <a:lnTo>
                    <a:pt x="421" y="563"/>
                  </a:lnTo>
                  <a:lnTo>
                    <a:pt x="382" y="578"/>
                  </a:lnTo>
                  <a:lnTo>
                    <a:pt x="340" y="587"/>
                  </a:lnTo>
                  <a:lnTo>
                    <a:pt x="297" y="591"/>
                  </a:lnTo>
                  <a:lnTo>
                    <a:pt x="253" y="587"/>
                  </a:lnTo>
                  <a:lnTo>
                    <a:pt x="211" y="578"/>
                  </a:lnTo>
                  <a:lnTo>
                    <a:pt x="172" y="563"/>
                  </a:lnTo>
                  <a:lnTo>
                    <a:pt x="135" y="543"/>
                  </a:lnTo>
                  <a:lnTo>
                    <a:pt x="102" y="518"/>
                  </a:lnTo>
                  <a:lnTo>
                    <a:pt x="73" y="489"/>
                  </a:lnTo>
                  <a:lnTo>
                    <a:pt x="48" y="455"/>
                  </a:lnTo>
                  <a:lnTo>
                    <a:pt x="28" y="420"/>
                  </a:lnTo>
                  <a:lnTo>
                    <a:pt x="12" y="381"/>
                  </a:lnTo>
                  <a:lnTo>
                    <a:pt x="3" y="338"/>
                  </a:lnTo>
                  <a:lnTo>
                    <a:pt x="0" y="295"/>
                  </a:lnTo>
                  <a:lnTo>
                    <a:pt x="3" y="252"/>
                  </a:lnTo>
                  <a:lnTo>
                    <a:pt x="12" y="210"/>
                  </a:lnTo>
                  <a:lnTo>
                    <a:pt x="27" y="171"/>
                  </a:lnTo>
                  <a:lnTo>
                    <a:pt x="48" y="135"/>
                  </a:lnTo>
                  <a:lnTo>
                    <a:pt x="73" y="101"/>
                  </a:lnTo>
                  <a:lnTo>
                    <a:pt x="102" y="72"/>
                  </a:lnTo>
                  <a:lnTo>
                    <a:pt x="135" y="47"/>
                  </a:lnTo>
                  <a:lnTo>
                    <a:pt x="172" y="27"/>
                  </a:lnTo>
                  <a:lnTo>
                    <a:pt x="211" y="12"/>
                  </a:lnTo>
                  <a:lnTo>
                    <a:pt x="253" y="3"/>
                  </a:lnTo>
                  <a:lnTo>
                    <a:pt x="29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sp>
        <p:nvSpPr>
          <p:cNvPr id="71" name="矩形 70"/>
          <p:cNvSpPr/>
          <p:nvPr/>
        </p:nvSpPr>
        <p:spPr>
          <a:xfrm>
            <a:off x="1038055" y="4145479"/>
            <a:ext cx="1715248" cy="276183"/>
          </a:xfrm>
          <a:prstGeom prst="rect">
            <a:avLst/>
          </a:prstGeom>
        </p:spPr>
        <p:txBody>
          <a:bodyPr wrap="none" lIns="0" tIns="0" rIns="0" bIns="0" anchor="ctr" anchorCtr="1">
            <a:normAutofit fontScale="67500"/>
          </a:bodyPr>
          <a:lstStyle/>
          <a:p>
            <a:pPr algn="ctr" defTabSz="685165">
              <a:spcBef>
                <a:spcPct val="0"/>
              </a:spcBef>
              <a:defRPr/>
            </a:pPr>
            <a:endParaRPr lang="zh-CN" altLang="en-US" sz="2400" b="1" dirty="0">
              <a:solidFill>
                <a:srgbClr val="333434"/>
              </a:solidFill>
              <a:ea typeface="字魂58号-创中黑" panose="00000500000000000000" pitchFamily="2" charset="-122"/>
              <a:sym typeface="字魂58号-创中黑" panose="00000500000000000000" pitchFamily="2" charset="-122"/>
            </a:endParaRPr>
          </a:p>
        </p:txBody>
      </p:sp>
      <p:sp>
        <p:nvSpPr>
          <p:cNvPr id="72" name="文本框 22"/>
          <p:cNvSpPr txBox="1"/>
          <p:nvPr/>
        </p:nvSpPr>
        <p:spPr>
          <a:xfrm>
            <a:off x="3810825" y="4430319"/>
            <a:ext cx="1852295" cy="1141095"/>
          </a:xfrm>
          <a:prstGeom prst="rect">
            <a:avLst/>
          </a:prstGeom>
          <a:noFill/>
        </p:spPr>
        <p:txBody>
          <a:bodyPr wrap="square" lIns="0" tIns="0" rIns="0" bIns="0" anchor="ctr" anchorCtr="1">
            <a:normAutofit/>
          </a:bodyPr>
          <a:lstStyle/>
          <a:p>
            <a:pPr defTabSz="815340">
              <a:lnSpc>
                <a:spcPts val="1500"/>
              </a:lnSpc>
              <a:defRPr/>
            </a:pPr>
            <a:endParaRPr lang="zh-CN" altLang="en-US" sz="1000" dirty="0">
              <a:solidFill>
                <a:srgbClr val="000000"/>
              </a:solidFill>
              <a:ea typeface="字魂58号-创中黑" panose="00000500000000000000" pitchFamily="2" charset="-122"/>
              <a:sym typeface="字魂58号-创中黑" panose="00000500000000000000" pitchFamily="2" charset="-122"/>
            </a:endParaRPr>
          </a:p>
        </p:txBody>
      </p:sp>
      <p:sp>
        <p:nvSpPr>
          <p:cNvPr id="73" name="矩形 72"/>
          <p:cNvSpPr/>
          <p:nvPr/>
        </p:nvSpPr>
        <p:spPr>
          <a:xfrm>
            <a:off x="3810824" y="4175049"/>
            <a:ext cx="1715248" cy="276183"/>
          </a:xfrm>
          <a:prstGeom prst="rect">
            <a:avLst/>
          </a:prstGeom>
        </p:spPr>
        <p:txBody>
          <a:bodyPr wrap="none" lIns="0" tIns="0" rIns="0" bIns="0" anchor="ctr" anchorCtr="1">
            <a:normAutofit fontScale="67500"/>
          </a:bodyPr>
          <a:lstStyle/>
          <a:p>
            <a:pPr algn="ctr" defTabSz="685165">
              <a:spcBef>
                <a:spcPct val="0"/>
              </a:spcBef>
              <a:defRPr/>
            </a:pPr>
            <a:endParaRPr lang="zh-CN" altLang="en-US" sz="2400" b="1" dirty="0">
              <a:solidFill>
                <a:srgbClr val="333434"/>
              </a:solidFill>
              <a:ea typeface="字魂58号-创中黑" panose="00000500000000000000" pitchFamily="2" charset="-122"/>
              <a:sym typeface="字魂58号-创中黑" panose="00000500000000000000" pitchFamily="2" charset="-122"/>
            </a:endParaRPr>
          </a:p>
        </p:txBody>
      </p:sp>
      <p:sp>
        <p:nvSpPr>
          <p:cNvPr id="74" name="文本框 22"/>
          <p:cNvSpPr txBox="1"/>
          <p:nvPr/>
        </p:nvSpPr>
        <p:spPr>
          <a:xfrm>
            <a:off x="6649560" y="4484909"/>
            <a:ext cx="1852295" cy="1141095"/>
          </a:xfrm>
          <a:prstGeom prst="rect">
            <a:avLst/>
          </a:prstGeom>
          <a:noFill/>
        </p:spPr>
        <p:txBody>
          <a:bodyPr wrap="square" lIns="0" tIns="0" rIns="0" bIns="0" anchor="ctr" anchorCtr="1">
            <a:normAutofit/>
          </a:bodyPr>
          <a:lstStyle/>
          <a:p>
            <a:pPr defTabSz="815340">
              <a:lnSpc>
                <a:spcPts val="1500"/>
              </a:lnSpc>
              <a:defRPr/>
            </a:pPr>
            <a:endParaRPr lang="zh-CN" altLang="en-US" sz="1000" dirty="0">
              <a:solidFill>
                <a:srgbClr val="000000"/>
              </a:solidFill>
              <a:ea typeface="字魂58号-创中黑" panose="00000500000000000000" pitchFamily="2" charset="-122"/>
              <a:sym typeface="字魂58号-创中黑" panose="00000500000000000000" pitchFamily="2" charset="-122"/>
            </a:endParaRPr>
          </a:p>
        </p:txBody>
      </p:sp>
      <p:sp>
        <p:nvSpPr>
          <p:cNvPr id="75" name="矩形 74"/>
          <p:cNvSpPr/>
          <p:nvPr/>
        </p:nvSpPr>
        <p:spPr>
          <a:xfrm>
            <a:off x="5906609" y="4421410"/>
            <a:ext cx="1715248" cy="276183"/>
          </a:xfrm>
          <a:prstGeom prst="rect">
            <a:avLst/>
          </a:prstGeom>
        </p:spPr>
        <p:txBody>
          <a:bodyPr wrap="none" lIns="0" tIns="0" rIns="0" bIns="0" anchor="ctr" anchorCtr="1">
            <a:normAutofit fontScale="67500"/>
          </a:bodyPr>
          <a:lstStyle/>
          <a:p>
            <a:pPr algn="ctr" defTabSz="685165">
              <a:spcBef>
                <a:spcPct val="0"/>
              </a:spcBef>
              <a:defRPr/>
            </a:pPr>
            <a:endParaRPr lang="zh-CN" altLang="en-US" sz="2400" b="1" dirty="0">
              <a:solidFill>
                <a:srgbClr val="333434"/>
              </a:solidFill>
              <a:ea typeface="字魂58号-创中黑" panose="00000500000000000000" pitchFamily="2" charset="-122"/>
              <a:sym typeface="字魂58号-创中黑" panose="00000500000000000000" pitchFamily="2" charset="-122"/>
            </a:endParaRPr>
          </a:p>
        </p:txBody>
      </p:sp>
      <p:sp>
        <p:nvSpPr>
          <p:cNvPr id="76" name="文本框 22"/>
          <p:cNvSpPr txBox="1"/>
          <p:nvPr/>
        </p:nvSpPr>
        <p:spPr>
          <a:xfrm>
            <a:off x="9474645" y="4484911"/>
            <a:ext cx="1852295" cy="1141095"/>
          </a:xfrm>
          <a:prstGeom prst="rect">
            <a:avLst/>
          </a:prstGeom>
          <a:noFill/>
        </p:spPr>
        <p:txBody>
          <a:bodyPr wrap="square" lIns="0" tIns="0" rIns="0" bIns="0" anchor="ctr" anchorCtr="1">
            <a:normAutofit/>
          </a:bodyPr>
          <a:lstStyle/>
          <a:p>
            <a:pPr defTabSz="815340">
              <a:lnSpc>
                <a:spcPts val="1500"/>
              </a:lnSpc>
              <a:defRPr/>
            </a:pPr>
            <a:endParaRPr lang="zh-CN" altLang="en-US" sz="1000" dirty="0">
              <a:solidFill>
                <a:srgbClr val="000000"/>
              </a:solidFill>
              <a:ea typeface="字魂58号-创中黑" panose="00000500000000000000" pitchFamily="2" charset="-122"/>
              <a:sym typeface="字魂58号-创中黑" panose="00000500000000000000" pitchFamily="2" charset="-122"/>
            </a:endParaRPr>
          </a:p>
        </p:txBody>
      </p:sp>
      <p:sp>
        <p:nvSpPr>
          <p:cNvPr id="77" name="矩形 76"/>
          <p:cNvSpPr/>
          <p:nvPr/>
        </p:nvSpPr>
        <p:spPr>
          <a:xfrm>
            <a:off x="9474645" y="4229641"/>
            <a:ext cx="1715248" cy="276183"/>
          </a:xfrm>
          <a:prstGeom prst="rect">
            <a:avLst/>
          </a:prstGeom>
        </p:spPr>
        <p:txBody>
          <a:bodyPr wrap="none" lIns="0" tIns="0" rIns="0" bIns="0" anchor="ctr" anchorCtr="1">
            <a:normAutofit fontScale="67500"/>
          </a:bodyPr>
          <a:lstStyle/>
          <a:p>
            <a:pPr algn="ctr" defTabSz="685165">
              <a:spcBef>
                <a:spcPct val="0"/>
              </a:spcBef>
              <a:defRPr/>
            </a:pPr>
            <a:endParaRPr lang="zh-CN" altLang="en-US" sz="2400" b="1" dirty="0">
              <a:solidFill>
                <a:srgbClr val="333434"/>
              </a:solidFill>
              <a:ea typeface="字魂58号-创中黑" panose="00000500000000000000" pitchFamily="2" charset="-122"/>
              <a:sym typeface="字魂58号-创中黑" panose="00000500000000000000" pitchFamily="2" charset="-122"/>
            </a:endParaRPr>
          </a:p>
        </p:txBody>
      </p:sp>
      <p:sp>
        <p:nvSpPr>
          <p:cNvPr id="8" name="椭圆 7"/>
          <p:cNvSpPr/>
          <p:nvPr/>
        </p:nvSpPr>
        <p:spPr>
          <a:xfrm>
            <a:off x="1037995" y="1350824"/>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2000">
              <a:solidFill>
                <a:schemeClr val="accent1">
                  <a:lumMod val="50000"/>
                </a:schemeClr>
              </a:solidFill>
              <a:latin typeface="+mj-ea"/>
              <a:ea typeface="+mj-ea"/>
              <a:cs typeface="+mn-lt"/>
            </a:endParaRPr>
          </a:p>
        </p:txBody>
      </p:sp>
      <p:sp>
        <p:nvSpPr>
          <p:cNvPr id="2" name="文本框 1"/>
          <p:cNvSpPr txBox="1"/>
          <p:nvPr/>
        </p:nvSpPr>
        <p:spPr>
          <a:xfrm>
            <a:off x="2111375" y="1350645"/>
            <a:ext cx="8347710" cy="1383665"/>
          </a:xfrm>
          <a:prstGeom prst="rect">
            <a:avLst/>
          </a:prstGeom>
          <a:noFill/>
        </p:spPr>
        <p:txBody>
          <a:bodyPr wrap="square" rtlCol="0">
            <a:spAutoFit/>
          </a:bodyPr>
          <a:p>
            <a:r>
              <a:rPr lang="zh-CN" altLang="en-US" sz="2800"/>
              <a:t>在并行系统中，一个大任务由多个子任务组成，这些子任务被分配到多个处理节点上并行执行，称为负载。</a:t>
            </a:r>
            <a:endParaRPr lang="zh-CN" altLang="en-US" sz="2800"/>
          </a:p>
        </p:txBody>
      </p:sp>
      <p:sp>
        <p:nvSpPr>
          <p:cNvPr id="3" name="椭圆 2"/>
          <p:cNvSpPr/>
          <p:nvPr/>
        </p:nvSpPr>
        <p:spPr>
          <a:xfrm>
            <a:off x="1037995" y="316882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2000">
              <a:solidFill>
                <a:schemeClr val="accent1">
                  <a:lumMod val="50000"/>
                </a:schemeClr>
              </a:solidFill>
              <a:latin typeface="+mj-ea"/>
              <a:ea typeface="+mj-ea"/>
              <a:cs typeface="+mn-lt"/>
            </a:endParaRPr>
          </a:p>
        </p:txBody>
      </p:sp>
      <p:sp>
        <p:nvSpPr>
          <p:cNvPr id="4" name="文本框 3"/>
          <p:cNvSpPr txBox="1"/>
          <p:nvPr/>
        </p:nvSpPr>
        <p:spPr>
          <a:xfrm>
            <a:off x="2116455" y="3168650"/>
            <a:ext cx="8682355" cy="953135"/>
          </a:xfrm>
          <a:prstGeom prst="rect">
            <a:avLst/>
          </a:prstGeom>
          <a:noFill/>
        </p:spPr>
        <p:txBody>
          <a:bodyPr wrap="square" rtlCol="0">
            <a:spAutoFit/>
          </a:bodyPr>
          <a:p>
            <a:r>
              <a:rPr lang="zh-CN" altLang="en-US" sz="2800"/>
              <a:t>当整个系统任务较多时，各节点上的任务可能产生不均衡现象。</a:t>
            </a:r>
            <a:endParaRPr lang="zh-CN" altLang="en-US" sz="2800"/>
          </a:p>
        </p:txBody>
      </p:sp>
      <p:sp>
        <p:nvSpPr>
          <p:cNvPr id="5" name="椭圆 4"/>
          <p:cNvSpPr/>
          <p:nvPr/>
        </p:nvSpPr>
        <p:spPr>
          <a:xfrm>
            <a:off x="1037995" y="493158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2000">
              <a:solidFill>
                <a:schemeClr val="accent1">
                  <a:lumMod val="50000"/>
                </a:schemeClr>
              </a:solidFill>
              <a:latin typeface="+mj-ea"/>
              <a:ea typeface="+mj-ea"/>
              <a:cs typeface="+mn-lt"/>
            </a:endParaRPr>
          </a:p>
        </p:txBody>
      </p:sp>
      <p:sp>
        <p:nvSpPr>
          <p:cNvPr id="6" name="文本框 5"/>
          <p:cNvSpPr txBox="1"/>
          <p:nvPr/>
        </p:nvSpPr>
        <p:spPr>
          <a:xfrm>
            <a:off x="2185670" y="4953000"/>
            <a:ext cx="6988810" cy="521970"/>
          </a:xfrm>
          <a:prstGeom prst="rect">
            <a:avLst/>
          </a:prstGeom>
          <a:noFill/>
        </p:spPr>
        <p:txBody>
          <a:bodyPr wrap="square" rtlCol="0">
            <a:spAutoFit/>
          </a:bodyPr>
          <a:p>
            <a:r>
              <a:rPr lang="zh-CN" altLang="en-US" sz="2800">
                <a:solidFill>
                  <a:schemeClr val="tx1"/>
                </a:solidFill>
                <a:effectLst/>
              </a:rPr>
              <a:t>负载平衡的核心算法：</a:t>
            </a:r>
            <a:r>
              <a:rPr lang="zh-CN" altLang="en-US" sz="2800" b="1">
                <a:solidFill>
                  <a:schemeClr val="tx1"/>
                </a:solidFill>
                <a:effectLst/>
              </a:rPr>
              <a:t>调度算法</a:t>
            </a:r>
            <a:r>
              <a:rPr lang="zh-CN" altLang="en-US" sz="2800">
                <a:solidFill>
                  <a:schemeClr val="tx1"/>
                </a:solidFill>
                <a:effectLst/>
              </a:rPr>
              <a:t>。</a:t>
            </a:r>
            <a:endParaRPr lang="zh-CN" altLang="en-US" sz="2800">
              <a:solidFill>
                <a:schemeClr val="tx1"/>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1099284" y="1444859"/>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2849880" cy="1014730"/>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PART 02</a:t>
            </a:r>
            <a:endParaRPr lang="zh-CN" altLang="en-US" sz="6000"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文本框 17"/>
          <p:cNvSpPr txBox="1"/>
          <p:nvPr/>
        </p:nvSpPr>
        <p:spPr>
          <a:xfrm>
            <a:off x="4840859" y="3038719"/>
            <a:ext cx="3230880" cy="706755"/>
          </a:xfrm>
          <a:prstGeom prst="rect">
            <a:avLst/>
          </a:prstGeom>
          <a:noFill/>
        </p:spPr>
        <p:txBody>
          <a:bodyPr wrap="none" rtlCol="0">
            <a:spAutoFit/>
            <a:scene3d>
              <a:camera prst="orthographicFront"/>
              <a:lightRig rig="threePt" dir="t"/>
            </a:scene3d>
            <a:sp3d contourW="12700"/>
          </a:bodyPr>
          <a:lstStyle/>
          <a:p>
            <a:r>
              <a:rPr lang="zh-CN" altLang="en-US" sz="4000"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调度算法举例</a:t>
            </a:r>
            <a:endParaRPr lang="zh-CN" altLang="en-US" sz="4000" dirty="0">
              <a:solidFill>
                <a:schemeClr val="tx1">
                  <a:lumMod val="75000"/>
                  <a:lumOff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bldLvl="0" animBg="1"/>
      <p:bldP spid="17" grpId="0"/>
      <p:bldP spid="18" grpId="0"/>
      <p:bldP spid="2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直角三角形 1"/>
          <p:cNvSpPr/>
          <p:nvPr/>
        </p:nvSpPr>
        <p:spPr>
          <a:xfrm rot="7669421" flipV="1">
            <a:off x="-2943734" y="1472738"/>
            <a:ext cx="5406735" cy="3664518"/>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lt"/>
            </a:endParaRPr>
          </a:p>
        </p:txBody>
      </p:sp>
      <p:sp>
        <p:nvSpPr>
          <p:cNvPr id="6" name="文本框 5"/>
          <p:cNvSpPr txBox="1"/>
          <p:nvPr/>
        </p:nvSpPr>
        <p:spPr>
          <a:xfrm>
            <a:off x="0" y="1120140"/>
            <a:ext cx="1263015" cy="3415030"/>
          </a:xfrm>
          <a:prstGeom prst="rect">
            <a:avLst/>
          </a:prstGeom>
          <a:noFill/>
        </p:spPr>
        <p:txBody>
          <a:bodyPr wrap="square" rtlCol="0">
            <a:spAutoFit/>
          </a:bodyPr>
          <a:lstStyle/>
          <a:p>
            <a:r>
              <a:rPr kumimoji="1" lang="zh-CN" altLang="en-US" sz="5400">
                <a:solidFill>
                  <a:srgbClr val="7E7182"/>
                </a:solidFill>
                <a:latin typeface="+mj-ea"/>
                <a:ea typeface="+mj-ea"/>
              </a:rPr>
              <a:t>调度算法</a:t>
            </a:r>
            <a:endParaRPr kumimoji="1" lang="zh-CN" altLang="en-US" sz="5400">
              <a:solidFill>
                <a:srgbClr val="7E7182"/>
              </a:solidFill>
              <a:latin typeface="+mj-ea"/>
              <a:ea typeface="+mj-ea"/>
            </a:endParaRPr>
          </a:p>
        </p:txBody>
      </p:sp>
      <p:sp>
        <p:nvSpPr>
          <p:cNvPr id="8" name="椭圆 7"/>
          <p:cNvSpPr/>
          <p:nvPr/>
        </p:nvSpPr>
        <p:spPr>
          <a:xfrm>
            <a:off x="4747030" y="167022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1</a:t>
            </a:r>
            <a:endParaRPr kumimoji="1" lang="en-US" altLang="zh-CN" sz="2000">
              <a:solidFill>
                <a:schemeClr val="accent1">
                  <a:lumMod val="50000"/>
                </a:schemeClr>
              </a:solidFill>
              <a:latin typeface="+mj-ea"/>
              <a:ea typeface="+mj-ea"/>
              <a:cs typeface="+mn-lt"/>
            </a:endParaRPr>
          </a:p>
        </p:txBody>
      </p:sp>
      <p:sp>
        <p:nvSpPr>
          <p:cNvPr id="9" name="椭圆 8"/>
          <p:cNvSpPr/>
          <p:nvPr/>
        </p:nvSpPr>
        <p:spPr>
          <a:xfrm>
            <a:off x="4747030" y="396969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2</a:t>
            </a:r>
            <a:endParaRPr kumimoji="1" lang="en-US" altLang="zh-CN" sz="2000">
              <a:solidFill>
                <a:schemeClr val="accent1">
                  <a:lumMod val="50000"/>
                </a:schemeClr>
              </a:solidFill>
              <a:latin typeface="+mj-ea"/>
              <a:ea typeface="+mj-ea"/>
              <a:cs typeface="+mn-lt"/>
            </a:endParaRPr>
          </a:p>
        </p:txBody>
      </p:sp>
      <p:sp>
        <p:nvSpPr>
          <p:cNvPr id="12" name="文本框 11"/>
          <p:cNvSpPr txBox="1"/>
          <p:nvPr/>
        </p:nvSpPr>
        <p:spPr>
          <a:xfrm>
            <a:off x="5579198" y="1670229"/>
            <a:ext cx="1249680" cy="521970"/>
          </a:xfrm>
          <a:prstGeom prst="rect">
            <a:avLst/>
          </a:prstGeom>
          <a:noFill/>
        </p:spPr>
        <p:txBody>
          <a:bodyPr wrap="none" rtlCol="0">
            <a:spAutoFit/>
          </a:bodyPr>
          <a:lstStyle/>
          <a:p>
            <a:r>
              <a:rPr kumimoji="1" lang="zh-CN" altLang="en-US" sz="2800">
                <a:solidFill>
                  <a:srgbClr val="7E7182"/>
                </a:solidFill>
                <a:latin typeface="+mj-ea"/>
                <a:ea typeface="+mj-ea"/>
                <a:hlinkClick r:id="rId1" action="ppaction://hlinksldjump"/>
              </a:rPr>
              <a:t>轮询法</a:t>
            </a:r>
            <a:endParaRPr kumimoji="1" lang="zh-CN" altLang="en-US" sz="2800">
              <a:solidFill>
                <a:srgbClr val="7E7182"/>
              </a:solidFill>
              <a:latin typeface="+mj-ea"/>
              <a:ea typeface="+mj-ea"/>
            </a:endParaRPr>
          </a:p>
        </p:txBody>
      </p:sp>
      <p:sp>
        <p:nvSpPr>
          <p:cNvPr id="13" name="文本框 12"/>
          <p:cNvSpPr txBox="1"/>
          <p:nvPr/>
        </p:nvSpPr>
        <p:spPr>
          <a:xfrm>
            <a:off x="5579197" y="3969396"/>
            <a:ext cx="1960880" cy="521970"/>
          </a:xfrm>
          <a:prstGeom prst="rect">
            <a:avLst/>
          </a:prstGeom>
          <a:noFill/>
        </p:spPr>
        <p:txBody>
          <a:bodyPr wrap="none" rtlCol="0">
            <a:spAutoFit/>
          </a:bodyPr>
          <a:lstStyle/>
          <a:p>
            <a:r>
              <a:rPr kumimoji="1" lang="zh-CN" altLang="en-US" sz="2800">
                <a:solidFill>
                  <a:srgbClr val="7E7182"/>
                </a:solidFill>
                <a:latin typeface="+mj-ea"/>
                <a:ea typeface="+mj-ea"/>
                <a:hlinkClick r:id="rId2" action="ppaction://hlinksldjump"/>
              </a:rPr>
              <a:t>加权轮询法</a:t>
            </a:r>
            <a:endParaRPr kumimoji="1" lang="zh-CN" altLang="en-US" sz="2800">
              <a:solidFill>
                <a:srgbClr val="7E7182"/>
              </a:solidFill>
              <a:latin typeface="+mj-ea"/>
              <a:ea typeface="+mj-ea"/>
            </a:endParaRPr>
          </a:p>
        </p:txBody>
      </p:sp>
      <p:sp>
        <p:nvSpPr>
          <p:cNvPr id="5" name="文本框 4"/>
          <p:cNvSpPr txBox="1"/>
          <p:nvPr/>
        </p:nvSpPr>
        <p:spPr>
          <a:xfrm>
            <a:off x="1263015" y="1904365"/>
            <a:ext cx="459740" cy="1683385"/>
          </a:xfrm>
          <a:prstGeom prst="rect">
            <a:avLst/>
          </a:prstGeom>
          <a:noFill/>
        </p:spPr>
        <p:txBody>
          <a:bodyPr vert="eaVert" wrap="square" rtlCol="0">
            <a:spAutoFit/>
          </a:bodyPr>
          <a:p>
            <a:r>
              <a:rPr kumimoji="1" lang="zh-CN" altLang="en-US" sz="5400">
                <a:solidFill>
                  <a:srgbClr val="7E7182"/>
                </a:solidFill>
                <a:latin typeface="+mj-ea"/>
                <a:ea typeface="+mj-ea"/>
              </a:rPr>
              <a:t>举例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94961" y="345292"/>
            <a:ext cx="14020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solidFill>
                  <a:schemeClr val="tx1"/>
                </a:solidFill>
                <a:ea typeface="字魂58号-创中黑" panose="00000500000000000000" pitchFamily="2" charset="-122"/>
                <a:sym typeface="字魂58号-创中黑" panose="00000500000000000000" pitchFamily="2" charset="-122"/>
              </a:rPr>
              <a:t>轮询法</a:t>
            </a:r>
            <a:endParaRPr lang="zh-CN" altLang="en-US" sz="3200" dirty="0">
              <a:solidFill>
                <a:schemeClr val="tx1"/>
              </a:solidFill>
              <a:ea typeface="字魂58号-创中黑" panose="00000500000000000000" pitchFamily="2" charset="-122"/>
              <a:sym typeface="字魂58号-创中黑" panose="00000500000000000000" pitchFamily="2" charset="-122"/>
            </a:endParaRPr>
          </a:p>
        </p:txBody>
      </p:sp>
      <p:grpSp>
        <p:nvGrpSpPr>
          <p:cNvPr id="53" name="Group 36"/>
          <p:cNvGrpSpPr/>
          <p:nvPr/>
        </p:nvGrpSpPr>
        <p:grpSpPr>
          <a:xfrm>
            <a:off x="4385891" y="2563772"/>
            <a:ext cx="609601" cy="609601"/>
            <a:chOff x="2517775" y="2660650"/>
            <a:chExt cx="609601" cy="609601"/>
          </a:xfrm>
          <a:solidFill>
            <a:schemeClr val="bg1"/>
          </a:solidFill>
        </p:grpSpPr>
        <p:sp>
          <p:nvSpPr>
            <p:cNvPr id="54" name="Freeform 45"/>
            <p:cNvSpPr/>
            <p:nvPr/>
          </p:nvSpPr>
          <p:spPr bwMode="auto">
            <a:xfrm>
              <a:off x="2517775" y="2954338"/>
              <a:ext cx="592138" cy="315913"/>
            </a:xfrm>
            <a:custGeom>
              <a:avLst/>
              <a:gdLst>
                <a:gd name="T0" fmla="*/ 147 w 3357"/>
                <a:gd name="T1" fmla="*/ 7 h 1793"/>
                <a:gd name="T2" fmla="*/ 150 w 3357"/>
                <a:gd name="T3" fmla="*/ 170 h 1793"/>
                <a:gd name="T4" fmla="*/ 176 w 3357"/>
                <a:gd name="T5" fmla="*/ 372 h 1793"/>
                <a:gd name="T6" fmla="*/ 228 w 3357"/>
                <a:gd name="T7" fmla="*/ 566 h 1793"/>
                <a:gd name="T8" fmla="*/ 301 w 3357"/>
                <a:gd name="T9" fmla="*/ 749 h 1793"/>
                <a:gd name="T10" fmla="*/ 396 w 3357"/>
                <a:gd name="T11" fmla="*/ 919 h 1793"/>
                <a:gd name="T12" fmla="*/ 511 w 3357"/>
                <a:gd name="T13" fmla="*/ 1077 h 1793"/>
                <a:gd name="T14" fmla="*/ 644 w 3357"/>
                <a:gd name="T15" fmla="*/ 1217 h 1793"/>
                <a:gd name="T16" fmla="*/ 793 w 3357"/>
                <a:gd name="T17" fmla="*/ 1341 h 1793"/>
                <a:gd name="T18" fmla="*/ 957 w 3357"/>
                <a:gd name="T19" fmla="*/ 1446 h 1793"/>
                <a:gd name="T20" fmla="*/ 1134 w 3357"/>
                <a:gd name="T21" fmla="*/ 1531 h 1793"/>
                <a:gd name="T22" fmla="*/ 1322 w 3357"/>
                <a:gd name="T23" fmla="*/ 1593 h 1793"/>
                <a:gd name="T24" fmla="*/ 1521 w 3357"/>
                <a:gd name="T25" fmla="*/ 1632 h 1793"/>
                <a:gd name="T26" fmla="*/ 1726 w 3357"/>
                <a:gd name="T27" fmla="*/ 1646 h 1793"/>
                <a:gd name="T28" fmla="*/ 1919 w 3357"/>
                <a:gd name="T29" fmla="*/ 1634 h 1793"/>
                <a:gd name="T30" fmla="*/ 2104 w 3357"/>
                <a:gd name="T31" fmla="*/ 1599 h 1793"/>
                <a:gd name="T32" fmla="*/ 2284 w 3357"/>
                <a:gd name="T33" fmla="*/ 1544 h 1793"/>
                <a:gd name="T34" fmla="*/ 2454 w 3357"/>
                <a:gd name="T35" fmla="*/ 1467 h 1793"/>
                <a:gd name="T36" fmla="*/ 2615 w 3357"/>
                <a:gd name="T37" fmla="*/ 1372 h 1793"/>
                <a:gd name="T38" fmla="*/ 2764 w 3357"/>
                <a:gd name="T39" fmla="*/ 1256 h 1793"/>
                <a:gd name="T40" fmla="*/ 2899 w 3357"/>
                <a:gd name="T41" fmla="*/ 1124 h 1793"/>
                <a:gd name="T42" fmla="*/ 3039 w 3357"/>
                <a:gd name="T43" fmla="*/ 936 h 1793"/>
                <a:gd name="T44" fmla="*/ 2676 w 3357"/>
                <a:gd name="T45" fmla="*/ 853 h 1793"/>
                <a:gd name="T46" fmla="*/ 3197 w 3357"/>
                <a:gd name="T47" fmla="*/ 756 h 1793"/>
                <a:gd name="T48" fmla="*/ 3233 w 3357"/>
                <a:gd name="T49" fmla="*/ 770 h 1793"/>
                <a:gd name="T50" fmla="*/ 3256 w 3357"/>
                <a:gd name="T51" fmla="*/ 798 h 1793"/>
                <a:gd name="T52" fmla="*/ 3357 w 3357"/>
                <a:gd name="T53" fmla="*/ 1315 h 1793"/>
                <a:gd name="T54" fmla="*/ 3152 w 3357"/>
                <a:gd name="T55" fmla="*/ 1037 h 1793"/>
                <a:gd name="T56" fmla="*/ 3021 w 3357"/>
                <a:gd name="T57" fmla="*/ 1215 h 1793"/>
                <a:gd name="T58" fmla="*/ 2880 w 3357"/>
                <a:gd name="T59" fmla="*/ 1354 h 1793"/>
                <a:gd name="T60" fmla="*/ 2727 w 3357"/>
                <a:gd name="T61" fmla="*/ 1476 h 1793"/>
                <a:gd name="T62" fmla="*/ 2563 w 3357"/>
                <a:gd name="T63" fmla="*/ 1578 h 1793"/>
                <a:gd name="T64" fmla="*/ 2390 w 3357"/>
                <a:gd name="T65" fmla="*/ 1661 h 1793"/>
                <a:gd name="T66" fmla="*/ 2208 w 3357"/>
                <a:gd name="T67" fmla="*/ 1724 h 1793"/>
                <a:gd name="T68" fmla="*/ 2019 w 3357"/>
                <a:gd name="T69" fmla="*/ 1767 h 1793"/>
                <a:gd name="T70" fmla="*/ 1825 w 3357"/>
                <a:gd name="T71" fmla="*/ 1789 h 1793"/>
                <a:gd name="T72" fmla="*/ 1621 w 3357"/>
                <a:gd name="T73" fmla="*/ 1789 h 1793"/>
                <a:gd name="T74" fmla="*/ 1416 w 3357"/>
                <a:gd name="T75" fmla="*/ 1764 h 1793"/>
                <a:gd name="T76" fmla="*/ 1219 w 3357"/>
                <a:gd name="T77" fmla="*/ 1717 h 1793"/>
                <a:gd name="T78" fmla="*/ 1031 w 3357"/>
                <a:gd name="T79" fmla="*/ 1647 h 1793"/>
                <a:gd name="T80" fmla="*/ 855 w 3357"/>
                <a:gd name="T81" fmla="*/ 1556 h 1793"/>
                <a:gd name="T82" fmla="*/ 691 w 3357"/>
                <a:gd name="T83" fmla="*/ 1448 h 1793"/>
                <a:gd name="T84" fmla="*/ 541 w 3357"/>
                <a:gd name="T85" fmla="*/ 1321 h 1793"/>
                <a:gd name="T86" fmla="*/ 405 w 3357"/>
                <a:gd name="T87" fmla="*/ 1178 h 1793"/>
                <a:gd name="T88" fmla="*/ 288 w 3357"/>
                <a:gd name="T89" fmla="*/ 1022 h 1793"/>
                <a:gd name="T90" fmla="*/ 188 w 3357"/>
                <a:gd name="T91" fmla="*/ 851 h 1793"/>
                <a:gd name="T92" fmla="*/ 108 w 3357"/>
                <a:gd name="T93" fmla="*/ 669 h 1793"/>
                <a:gd name="T94" fmla="*/ 49 w 3357"/>
                <a:gd name="T95" fmla="*/ 476 h 1793"/>
                <a:gd name="T96" fmla="*/ 13 w 3357"/>
                <a:gd name="T97" fmla="*/ 274 h 1793"/>
                <a:gd name="T98" fmla="*/ 0 w 3357"/>
                <a:gd name="T99" fmla="*/ 65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7" h="1793">
                  <a:moveTo>
                    <a:pt x="0" y="0"/>
                  </a:moveTo>
                  <a:lnTo>
                    <a:pt x="147" y="7"/>
                  </a:lnTo>
                  <a:lnTo>
                    <a:pt x="147" y="65"/>
                  </a:lnTo>
                  <a:lnTo>
                    <a:pt x="150" y="170"/>
                  </a:lnTo>
                  <a:lnTo>
                    <a:pt x="161" y="272"/>
                  </a:lnTo>
                  <a:lnTo>
                    <a:pt x="176" y="372"/>
                  </a:lnTo>
                  <a:lnTo>
                    <a:pt x="198" y="471"/>
                  </a:lnTo>
                  <a:lnTo>
                    <a:pt x="228" y="566"/>
                  </a:lnTo>
                  <a:lnTo>
                    <a:pt x="261" y="659"/>
                  </a:lnTo>
                  <a:lnTo>
                    <a:pt x="301" y="749"/>
                  </a:lnTo>
                  <a:lnTo>
                    <a:pt x="346" y="836"/>
                  </a:lnTo>
                  <a:lnTo>
                    <a:pt x="396" y="919"/>
                  </a:lnTo>
                  <a:lnTo>
                    <a:pt x="452" y="1000"/>
                  </a:lnTo>
                  <a:lnTo>
                    <a:pt x="511" y="1077"/>
                  </a:lnTo>
                  <a:lnTo>
                    <a:pt x="575" y="1149"/>
                  </a:lnTo>
                  <a:lnTo>
                    <a:pt x="644" y="1217"/>
                  </a:lnTo>
                  <a:lnTo>
                    <a:pt x="716" y="1281"/>
                  </a:lnTo>
                  <a:lnTo>
                    <a:pt x="793" y="1341"/>
                  </a:lnTo>
                  <a:lnTo>
                    <a:pt x="874" y="1396"/>
                  </a:lnTo>
                  <a:lnTo>
                    <a:pt x="957" y="1446"/>
                  </a:lnTo>
                  <a:lnTo>
                    <a:pt x="1044" y="1491"/>
                  </a:lnTo>
                  <a:lnTo>
                    <a:pt x="1134" y="1531"/>
                  </a:lnTo>
                  <a:lnTo>
                    <a:pt x="1227" y="1565"/>
                  </a:lnTo>
                  <a:lnTo>
                    <a:pt x="1322" y="1593"/>
                  </a:lnTo>
                  <a:lnTo>
                    <a:pt x="1420" y="1616"/>
                  </a:lnTo>
                  <a:lnTo>
                    <a:pt x="1521" y="1632"/>
                  </a:lnTo>
                  <a:lnTo>
                    <a:pt x="1622" y="1642"/>
                  </a:lnTo>
                  <a:lnTo>
                    <a:pt x="1726" y="1646"/>
                  </a:lnTo>
                  <a:lnTo>
                    <a:pt x="1823" y="1642"/>
                  </a:lnTo>
                  <a:lnTo>
                    <a:pt x="1919" y="1634"/>
                  </a:lnTo>
                  <a:lnTo>
                    <a:pt x="2012" y="1619"/>
                  </a:lnTo>
                  <a:lnTo>
                    <a:pt x="2104" y="1599"/>
                  </a:lnTo>
                  <a:lnTo>
                    <a:pt x="2196" y="1574"/>
                  </a:lnTo>
                  <a:lnTo>
                    <a:pt x="2284" y="1544"/>
                  </a:lnTo>
                  <a:lnTo>
                    <a:pt x="2370" y="1508"/>
                  </a:lnTo>
                  <a:lnTo>
                    <a:pt x="2454" y="1467"/>
                  </a:lnTo>
                  <a:lnTo>
                    <a:pt x="2536" y="1422"/>
                  </a:lnTo>
                  <a:lnTo>
                    <a:pt x="2615" y="1372"/>
                  </a:lnTo>
                  <a:lnTo>
                    <a:pt x="2690" y="1316"/>
                  </a:lnTo>
                  <a:lnTo>
                    <a:pt x="2764" y="1256"/>
                  </a:lnTo>
                  <a:lnTo>
                    <a:pt x="2833" y="1192"/>
                  </a:lnTo>
                  <a:lnTo>
                    <a:pt x="2899" y="1124"/>
                  </a:lnTo>
                  <a:lnTo>
                    <a:pt x="2961" y="1050"/>
                  </a:lnTo>
                  <a:lnTo>
                    <a:pt x="3039" y="936"/>
                  </a:lnTo>
                  <a:lnTo>
                    <a:pt x="2704" y="1000"/>
                  </a:lnTo>
                  <a:lnTo>
                    <a:pt x="2676" y="853"/>
                  </a:lnTo>
                  <a:lnTo>
                    <a:pt x="3176" y="757"/>
                  </a:lnTo>
                  <a:lnTo>
                    <a:pt x="3197" y="756"/>
                  </a:lnTo>
                  <a:lnTo>
                    <a:pt x="3217" y="760"/>
                  </a:lnTo>
                  <a:lnTo>
                    <a:pt x="3233" y="770"/>
                  </a:lnTo>
                  <a:lnTo>
                    <a:pt x="3247" y="783"/>
                  </a:lnTo>
                  <a:lnTo>
                    <a:pt x="3256" y="798"/>
                  </a:lnTo>
                  <a:lnTo>
                    <a:pt x="3262" y="815"/>
                  </a:lnTo>
                  <a:lnTo>
                    <a:pt x="3357" y="1315"/>
                  </a:lnTo>
                  <a:lnTo>
                    <a:pt x="3210" y="1344"/>
                  </a:lnTo>
                  <a:lnTo>
                    <a:pt x="3152" y="1037"/>
                  </a:lnTo>
                  <a:lnTo>
                    <a:pt x="3086" y="1138"/>
                  </a:lnTo>
                  <a:lnTo>
                    <a:pt x="3021" y="1215"/>
                  </a:lnTo>
                  <a:lnTo>
                    <a:pt x="2952" y="1287"/>
                  </a:lnTo>
                  <a:lnTo>
                    <a:pt x="2880" y="1354"/>
                  </a:lnTo>
                  <a:lnTo>
                    <a:pt x="2805" y="1417"/>
                  </a:lnTo>
                  <a:lnTo>
                    <a:pt x="2727" y="1476"/>
                  </a:lnTo>
                  <a:lnTo>
                    <a:pt x="2646" y="1529"/>
                  </a:lnTo>
                  <a:lnTo>
                    <a:pt x="2563" y="1578"/>
                  </a:lnTo>
                  <a:lnTo>
                    <a:pt x="2478" y="1623"/>
                  </a:lnTo>
                  <a:lnTo>
                    <a:pt x="2390" y="1661"/>
                  </a:lnTo>
                  <a:lnTo>
                    <a:pt x="2300" y="1696"/>
                  </a:lnTo>
                  <a:lnTo>
                    <a:pt x="2208" y="1724"/>
                  </a:lnTo>
                  <a:lnTo>
                    <a:pt x="2115" y="1749"/>
                  </a:lnTo>
                  <a:lnTo>
                    <a:pt x="2019" y="1767"/>
                  </a:lnTo>
                  <a:lnTo>
                    <a:pt x="1923" y="1781"/>
                  </a:lnTo>
                  <a:lnTo>
                    <a:pt x="1825" y="1789"/>
                  </a:lnTo>
                  <a:lnTo>
                    <a:pt x="1726" y="1793"/>
                  </a:lnTo>
                  <a:lnTo>
                    <a:pt x="1621" y="1789"/>
                  </a:lnTo>
                  <a:lnTo>
                    <a:pt x="1517" y="1780"/>
                  </a:lnTo>
                  <a:lnTo>
                    <a:pt x="1416" y="1764"/>
                  </a:lnTo>
                  <a:lnTo>
                    <a:pt x="1316" y="1743"/>
                  </a:lnTo>
                  <a:lnTo>
                    <a:pt x="1219" y="1717"/>
                  </a:lnTo>
                  <a:lnTo>
                    <a:pt x="1124" y="1684"/>
                  </a:lnTo>
                  <a:lnTo>
                    <a:pt x="1031" y="1647"/>
                  </a:lnTo>
                  <a:lnTo>
                    <a:pt x="941" y="1605"/>
                  </a:lnTo>
                  <a:lnTo>
                    <a:pt x="855" y="1556"/>
                  </a:lnTo>
                  <a:lnTo>
                    <a:pt x="771" y="1505"/>
                  </a:lnTo>
                  <a:lnTo>
                    <a:pt x="691" y="1448"/>
                  </a:lnTo>
                  <a:lnTo>
                    <a:pt x="613" y="1386"/>
                  </a:lnTo>
                  <a:lnTo>
                    <a:pt x="541" y="1321"/>
                  </a:lnTo>
                  <a:lnTo>
                    <a:pt x="471" y="1252"/>
                  </a:lnTo>
                  <a:lnTo>
                    <a:pt x="405" y="1178"/>
                  </a:lnTo>
                  <a:lnTo>
                    <a:pt x="344" y="1102"/>
                  </a:lnTo>
                  <a:lnTo>
                    <a:pt x="288" y="1022"/>
                  </a:lnTo>
                  <a:lnTo>
                    <a:pt x="235" y="938"/>
                  </a:lnTo>
                  <a:lnTo>
                    <a:pt x="188" y="851"/>
                  </a:lnTo>
                  <a:lnTo>
                    <a:pt x="146" y="762"/>
                  </a:lnTo>
                  <a:lnTo>
                    <a:pt x="108" y="669"/>
                  </a:lnTo>
                  <a:lnTo>
                    <a:pt x="76" y="574"/>
                  </a:lnTo>
                  <a:lnTo>
                    <a:pt x="49" y="476"/>
                  </a:lnTo>
                  <a:lnTo>
                    <a:pt x="28" y="376"/>
                  </a:lnTo>
                  <a:lnTo>
                    <a:pt x="13" y="274"/>
                  </a:lnTo>
                  <a:lnTo>
                    <a:pt x="3" y="171"/>
                  </a:lnTo>
                  <a:lnTo>
                    <a:pt x="0" y="65"/>
                  </a:lnTo>
                  <a:lnTo>
                    <a:pt x="0"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5" name="Freeform 46"/>
            <p:cNvSpPr/>
            <p:nvPr/>
          </p:nvSpPr>
          <p:spPr bwMode="auto">
            <a:xfrm>
              <a:off x="2535238" y="2660650"/>
              <a:ext cx="592138" cy="317500"/>
            </a:xfrm>
            <a:custGeom>
              <a:avLst/>
              <a:gdLst>
                <a:gd name="T0" fmla="*/ 1729 w 3351"/>
                <a:gd name="T1" fmla="*/ 3 h 1793"/>
                <a:gd name="T2" fmla="*/ 1935 w 3351"/>
                <a:gd name="T3" fmla="*/ 28 h 1793"/>
                <a:gd name="T4" fmla="*/ 2132 w 3351"/>
                <a:gd name="T5" fmla="*/ 76 h 1793"/>
                <a:gd name="T6" fmla="*/ 2320 w 3351"/>
                <a:gd name="T7" fmla="*/ 145 h 1793"/>
                <a:gd name="T8" fmla="*/ 2496 w 3351"/>
                <a:gd name="T9" fmla="*/ 235 h 1793"/>
                <a:gd name="T10" fmla="*/ 2660 w 3351"/>
                <a:gd name="T11" fmla="*/ 345 h 1793"/>
                <a:gd name="T12" fmla="*/ 2810 w 3351"/>
                <a:gd name="T13" fmla="*/ 471 h 1793"/>
                <a:gd name="T14" fmla="*/ 2946 w 3351"/>
                <a:gd name="T15" fmla="*/ 613 h 1793"/>
                <a:gd name="T16" fmla="*/ 3063 w 3351"/>
                <a:gd name="T17" fmla="*/ 771 h 1793"/>
                <a:gd name="T18" fmla="*/ 3163 w 3351"/>
                <a:gd name="T19" fmla="*/ 941 h 1793"/>
                <a:gd name="T20" fmla="*/ 3243 w 3351"/>
                <a:gd name="T21" fmla="*/ 1124 h 1793"/>
                <a:gd name="T22" fmla="*/ 3302 w 3351"/>
                <a:gd name="T23" fmla="*/ 1316 h 1793"/>
                <a:gd name="T24" fmla="*/ 3338 w 3351"/>
                <a:gd name="T25" fmla="*/ 1517 h 1793"/>
                <a:gd name="T26" fmla="*/ 3351 w 3351"/>
                <a:gd name="T27" fmla="*/ 1726 h 1793"/>
                <a:gd name="T28" fmla="*/ 3204 w 3351"/>
                <a:gd name="T29" fmla="*/ 1785 h 1793"/>
                <a:gd name="T30" fmla="*/ 3201 w 3351"/>
                <a:gd name="T31" fmla="*/ 1622 h 1793"/>
                <a:gd name="T32" fmla="*/ 3174 w 3351"/>
                <a:gd name="T33" fmla="*/ 1420 h 1793"/>
                <a:gd name="T34" fmla="*/ 3123 w 3351"/>
                <a:gd name="T35" fmla="*/ 1227 h 1793"/>
                <a:gd name="T36" fmla="*/ 3050 w 3351"/>
                <a:gd name="T37" fmla="*/ 1044 h 1793"/>
                <a:gd name="T38" fmla="*/ 2955 w 3351"/>
                <a:gd name="T39" fmla="*/ 873 h 1793"/>
                <a:gd name="T40" fmla="*/ 2839 w 3351"/>
                <a:gd name="T41" fmla="*/ 716 h 1793"/>
                <a:gd name="T42" fmla="*/ 2707 w 3351"/>
                <a:gd name="T43" fmla="*/ 576 h 1793"/>
                <a:gd name="T44" fmla="*/ 2558 w 3351"/>
                <a:gd name="T45" fmla="*/ 452 h 1793"/>
                <a:gd name="T46" fmla="*/ 2394 w 3351"/>
                <a:gd name="T47" fmla="*/ 346 h 1793"/>
                <a:gd name="T48" fmla="*/ 2217 w 3351"/>
                <a:gd name="T49" fmla="*/ 262 h 1793"/>
                <a:gd name="T50" fmla="*/ 2029 w 3351"/>
                <a:gd name="T51" fmla="*/ 199 h 1793"/>
                <a:gd name="T52" fmla="*/ 1830 w 3351"/>
                <a:gd name="T53" fmla="*/ 160 h 1793"/>
                <a:gd name="T54" fmla="*/ 1623 w 3351"/>
                <a:gd name="T55" fmla="*/ 147 h 1793"/>
                <a:gd name="T56" fmla="*/ 1432 w 3351"/>
                <a:gd name="T57" fmla="*/ 159 h 1793"/>
                <a:gd name="T58" fmla="*/ 1246 w 3351"/>
                <a:gd name="T59" fmla="*/ 192 h 1793"/>
                <a:gd name="T60" fmla="*/ 1067 w 3351"/>
                <a:gd name="T61" fmla="*/ 249 h 1793"/>
                <a:gd name="T62" fmla="*/ 897 w 3351"/>
                <a:gd name="T63" fmla="*/ 325 h 1793"/>
                <a:gd name="T64" fmla="*/ 736 w 3351"/>
                <a:gd name="T65" fmla="*/ 421 h 1793"/>
                <a:gd name="T66" fmla="*/ 588 w 3351"/>
                <a:gd name="T67" fmla="*/ 537 h 1793"/>
                <a:gd name="T68" fmla="*/ 453 w 3351"/>
                <a:gd name="T69" fmla="*/ 670 h 1793"/>
                <a:gd name="T70" fmla="*/ 317 w 3351"/>
                <a:gd name="T71" fmla="*/ 851 h 1793"/>
                <a:gd name="T72" fmla="*/ 684 w 3351"/>
                <a:gd name="T73" fmla="*/ 934 h 1793"/>
                <a:gd name="T74" fmla="*/ 160 w 3351"/>
                <a:gd name="T75" fmla="*/ 1029 h 1793"/>
                <a:gd name="T76" fmla="*/ 120 w 3351"/>
                <a:gd name="T77" fmla="*/ 1016 h 1793"/>
                <a:gd name="T78" fmla="*/ 94 w 3351"/>
                <a:gd name="T79" fmla="*/ 988 h 1793"/>
                <a:gd name="T80" fmla="*/ 0 w 3351"/>
                <a:gd name="T81" fmla="*/ 471 h 1793"/>
                <a:gd name="T82" fmla="*/ 206 w 3351"/>
                <a:gd name="T83" fmla="*/ 745 h 1793"/>
                <a:gd name="T84" fmla="*/ 330 w 3351"/>
                <a:gd name="T85" fmla="*/ 578 h 1793"/>
                <a:gd name="T86" fmla="*/ 470 w 3351"/>
                <a:gd name="T87" fmla="*/ 438 h 1793"/>
                <a:gd name="T88" fmla="*/ 624 w 3351"/>
                <a:gd name="T89" fmla="*/ 317 h 1793"/>
                <a:gd name="T90" fmla="*/ 788 w 3351"/>
                <a:gd name="T91" fmla="*/ 214 h 1793"/>
                <a:gd name="T92" fmla="*/ 961 w 3351"/>
                <a:gd name="T93" fmla="*/ 131 h 1793"/>
                <a:gd name="T94" fmla="*/ 1142 w 3351"/>
                <a:gd name="T95" fmla="*/ 67 h 1793"/>
                <a:gd name="T96" fmla="*/ 1331 w 3351"/>
                <a:gd name="T97" fmla="*/ 24 h 1793"/>
                <a:gd name="T98" fmla="*/ 1526 w 3351"/>
                <a:gd name="T99" fmla="*/ 3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1" h="1793">
                  <a:moveTo>
                    <a:pt x="1623" y="0"/>
                  </a:moveTo>
                  <a:lnTo>
                    <a:pt x="1729" y="3"/>
                  </a:lnTo>
                  <a:lnTo>
                    <a:pt x="1833" y="13"/>
                  </a:lnTo>
                  <a:lnTo>
                    <a:pt x="1935" y="28"/>
                  </a:lnTo>
                  <a:lnTo>
                    <a:pt x="2035" y="50"/>
                  </a:lnTo>
                  <a:lnTo>
                    <a:pt x="2132" y="76"/>
                  </a:lnTo>
                  <a:lnTo>
                    <a:pt x="2227" y="108"/>
                  </a:lnTo>
                  <a:lnTo>
                    <a:pt x="2320" y="145"/>
                  </a:lnTo>
                  <a:lnTo>
                    <a:pt x="2409" y="188"/>
                  </a:lnTo>
                  <a:lnTo>
                    <a:pt x="2496" y="235"/>
                  </a:lnTo>
                  <a:lnTo>
                    <a:pt x="2580" y="288"/>
                  </a:lnTo>
                  <a:lnTo>
                    <a:pt x="2660" y="345"/>
                  </a:lnTo>
                  <a:lnTo>
                    <a:pt x="2738" y="406"/>
                  </a:lnTo>
                  <a:lnTo>
                    <a:pt x="2810" y="471"/>
                  </a:lnTo>
                  <a:lnTo>
                    <a:pt x="2879" y="541"/>
                  </a:lnTo>
                  <a:lnTo>
                    <a:pt x="2946" y="613"/>
                  </a:lnTo>
                  <a:lnTo>
                    <a:pt x="3006" y="690"/>
                  </a:lnTo>
                  <a:lnTo>
                    <a:pt x="3063" y="771"/>
                  </a:lnTo>
                  <a:lnTo>
                    <a:pt x="3116" y="855"/>
                  </a:lnTo>
                  <a:lnTo>
                    <a:pt x="3163" y="941"/>
                  </a:lnTo>
                  <a:lnTo>
                    <a:pt x="3205" y="1031"/>
                  </a:lnTo>
                  <a:lnTo>
                    <a:pt x="3243" y="1124"/>
                  </a:lnTo>
                  <a:lnTo>
                    <a:pt x="3275" y="1218"/>
                  </a:lnTo>
                  <a:lnTo>
                    <a:pt x="3302" y="1316"/>
                  </a:lnTo>
                  <a:lnTo>
                    <a:pt x="3323" y="1416"/>
                  </a:lnTo>
                  <a:lnTo>
                    <a:pt x="3338" y="1517"/>
                  </a:lnTo>
                  <a:lnTo>
                    <a:pt x="3348" y="1621"/>
                  </a:lnTo>
                  <a:lnTo>
                    <a:pt x="3351" y="1726"/>
                  </a:lnTo>
                  <a:lnTo>
                    <a:pt x="3351" y="1793"/>
                  </a:lnTo>
                  <a:lnTo>
                    <a:pt x="3204" y="1785"/>
                  </a:lnTo>
                  <a:lnTo>
                    <a:pt x="3204" y="1726"/>
                  </a:lnTo>
                  <a:lnTo>
                    <a:pt x="3201" y="1622"/>
                  </a:lnTo>
                  <a:lnTo>
                    <a:pt x="3190" y="1521"/>
                  </a:lnTo>
                  <a:lnTo>
                    <a:pt x="3174" y="1420"/>
                  </a:lnTo>
                  <a:lnTo>
                    <a:pt x="3151" y="1322"/>
                  </a:lnTo>
                  <a:lnTo>
                    <a:pt x="3123" y="1227"/>
                  </a:lnTo>
                  <a:lnTo>
                    <a:pt x="3089" y="1134"/>
                  </a:lnTo>
                  <a:lnTo>
                    <a:pt x="3050" y="1044"/>
                  </a:lnTo>
                  <a:lnTo>
                    <a:pt x="3004" y="957"/>
                  </a:lnTo>
                  <a:lnTo>
                    <a:pt x="2955" y="873"/>
                  </a:lnTo>
                  <a:lnTo>
                    <a:pt x="2899" y="793"/>
                  </a:lnTo>
                  <a:lnTo>
                    <a:pt x="2839" y="716"/>
                  </a:lnTo>
                  <a:lnTo>
                    <a:pt x="2775" y="644"/>
                  </a:lnTo>
                  <a:lnTo>
                    <a:pt x="2707" y="576"/>
                  </a:lnTo>
                  <a:lnTo>
                    <a:pt x="2635" y="511"/>
                  </a:lnTo>
                  <a:lnTo>
                    <a:pt x="2558" y="452"/>
                  </a:lnTo>
                  <a:lnTo>
                    <a:pt x="2477" y="396"/>
                  </a:lnTo>
                  <a:lnTo>
                    <a:pt x="2394" y="346"/>
                  </a:lnTo>
                  <a:lnTo>
                    <a:pt x="2307" y="302"/>
                  </a:lnTo>
                  <a:lnTo>
                    <a:pt x="2217" y="262"/>
                  </a:lnTo>
                  <a:lnTo>
                    <a:pt x="2124" y="227"/>
                  </a:lnTo>
                  <a:lnTo>
                    <a:pt x="2029" y="199"/>
                  </a:lnTo>
                  <a:lnTo>
                    <a:pt x="1931" y="177"/>
                  </a:lnTo>
                  <a:lnTo>
                    <a:pt x="1830" y="160"/>
                  </a:lnTo>
                  <a:lnTo>
                    <a:pt x="1728" y="150"/>
                  </a:lnTo>
                  <a:lnTo>
                    <a:pt x="1623" y="147"/>
                  </a:lnTo>
                  <a:lnTo>
                    <a:pt x="1528" y="150"/>
                  </a:lnTo>
                  <a:lnTo>
                    <a:pt x="1432" y="159"/>
                  </a:lnTo>
                  <a:lnTo>
                    <a:pt x="1339" y="173"/>
                  </a:lnTo>
                  <a:lnTo>
                    <a:pt x="1246" y="192"/>
                  </a:lnTo>
                  <a:lnTo>
                    <a:pt x="1155" y="218"/>
                  </a:lnTo>
                  <a:lnTo>
                    <a:pt x="1067" y="249"/>
                  </a:lnTo>
                  <a:lnTo>
                    <a:pt x="981" y="285"/>
                  </a:lnTo>
                  <a:lnTo>
                    <a:pt x="897" y="325"/>
                  </a:lnTo>
                  <a:lnTo>
                    <a:pt x="815" y="371"/>
                  </a:lnTo>
                  <a:lnTo>
                    <a:pt x="736" y="421"/>
                  </a:lnTo>
                  <a:lnTo>
                    <a:pt x="660" y="477"/>
                  </a:lnTo>
                  <a:lnTo>
                    <a:pt x="588" y="537"/>
                  </a:lnTo>
                  <a:lnTo>
                    <a:pt x="519" y="601"/>
                  </a:lnTo>
                  <a:lnTo>
                    <a:pt x="453" y="670"/>
                  </a:lnTo>
                  <a:lnTo>
                    <a:pt x="391" y="743"/>
                  </a:lnTo>
                  <a:lnTo>
                    <a:pt x="317" y="851"/>
                  </a:lnTo>
                  <a:lnTo>
                    <a:pt x="655" y="787"/>
                  </a:lnTo>
                  <a:lnTo>
                    <a:pt x="684" y="934"/>
                  </a:lnTo>
                  <a:lnTo>
                    <a:pt x="184" y="1029"/>
                  </a:lnTo>
                  <a:lnTo>
                    <a:pt x="160" y="1029"/>
                  </a:lnTo>
                  <a:lnTo>
                    <a:pt x="139" y="1025"/>
                  </a:lnTo>
                  <a:lnTo>
                    <a:pt x="120" y="1016"/>
                  </a:lnTo>
                  <a:lnTo>
                    <a:pt x="105" y="1003"/>
                  </a:lnTo>
                  <a:lnTo>
                    <a:pt x="94" y="988"/>
                  </a:lnTo>
                  <a:lnTo>
                    <a:pt x="88" y="970"/>
                  </a:lnTo>
                  <a:lnTo>
                    <a:pt x="0" y="471"/>
                  </a:lnTo>
                  <a:lnTo>
                    <a:pt x="148" y="440"/>
                  </a:lnTo>
                  <a:lnTo>
                    <a:pt x="206" y="745"/>
                  </a:lnTo>
                  <a:lnTo>
                    <a:pt x="265" y="654"/>
                  </a:lnTo>
                  <a:lnTo>
                    <a:pt x="330" y="578"/>
                  </a:lnTo>
                  <a:lnTo>
                    <a:pt x="399" y="505"/>
                  </a:lnTo>
                  <a:lnTo>
                    <a:pt x="470" y="438"/>
                  </a:lnTo>
                  <a:lnTo>
                    <a:pt x="546" y="375"/>
                  </a:lnTo>
                  <a:lnTo>
                    <a:pt x="624" y="317"/>
                  </a:lnTo>
                  <a:lnTo>
                    <a:pt x="705" y="264"/>
                  </a:lnTo>
                  <a:lnTo>
                    <a:pt x="788" y="214"/>
                  </a:lnTo>
                  <a:lnTo>
                    <a:pt x="873" y="170"/>
                  </a:lnTo>
                  <a:lnTo>
                    <a:pt x="961" y="131"/>
                  </a:lnTo>
                  <a:lnTo>
                    <a:pt x="1051" y="97"/>
                  </a:lnTo>
                  <a:lnTo>
                    <a:pt x="1142" y="67"/>
                  </a:lnTo>
                  <a:lnTo>
                    <a:pt x="1236" y="43"/>
                  </a:lnTo>
                  <a:lnTo>
                    <a:pt x="1331" y="24"/>
                  </a:lnTo>
                  <a:lnTo>
                    <a:pt x="1428" y="11"/>
                  </a:lnTo>
                  <a:lnTo>
                    <a:pt x="1526" y="3"/>
                  </a:lnTo>
                  <a:lnTo>
                    <a:pt x="1623"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6" name="Rectangle 47"/>
            <p:cNvSpPr>
              <a:spLocks noChangeArrowheads="1"/>
            </p:cNvSpPr>
            <p:nvPr/>
          </p:nvSpPr>
          <p:spPr bwMode="auto">
            <a:xfrm>
              <a:off x="2674938" y="2840038"/>
              <a:ext cx="25400" cy="250825"/>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7" name="Rectangle 48"/>
            <p:cNvSpPr>
              <a:spLocks noChangeArrowheads="1"/>
            </p:cNvSpPr>
            <p:nvPr/>
          </p:nvSpPr>
          <p:spPr bwMode="auto">
            <a:xfrm>
              <a:off x="2763838" y="2924175"/>
              <a:ext cx="26988" cy="166688"/>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8" name="Rectangle 49"/>
            <p:cNvSpPr>
              <a:spLocks noChangeArrowheads="1"/>
            </p:cNvSpPr>
            <p:nvPr/>
          </p:nvSpPr>
          <p:spPr bwMode="auto">
            <a:xfrm>
              <a:off x="2854325" y="2882900"/>
              <a:ext cx="26988" cy="207963"/>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9" name="Rectangle 50"/>
            <p:cNvSpPr>
              <a:spLocks noChangeArrowheads="1"/>
            </p:cNvSpPr>
            <p:nvPr/>
          </p:nvSpPr>
          <p:spPr bwMode="auto">
            <a:xfrm>
              <a:off x="2944813" y="2924175"/>
              <a:ext cx="25400" cy="166688"/>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sp>
        <p:nvSpPr>
          <p:cNvPr id="60" name="Freeform 91"/>
          <p:cNvSpPr>
            <a:spLocks noEditPoints="1"/>
          </p:cNvSpPr>
          <p:nvPr/>
        </p:nvSpPr>
        <p:spPr bwMode="auto">
          <a:xfrm>
            <a:off x="7196355" y="2562185"/>
            <a:ext cx="612775" cy="612775"/>
          </a:xfrm>
          <a:custGeom>
            <a:avLst/>
            <a:gdLst>
              <a:gd name="T0" fmla="*/ 1133 w 3474"/>
              <a:gd name="T1" fmla="*/ 1077 h 3475"/>
              <a:gd name="T2" fmla="*/ 1072 w 3474"/>
              <a:gd name="T3" fmla="*/ 1158 h 3475"/>
              <a:gd name="T4" fmla="*/ 1124 w 3474"/>
              <a:gd name="T5" fmla="*/ 1172 h 3475"/>
              <a:gd name="T6" fmla="*/ 1180 w 3474"/>
              <a:gd name="T7" fmla="*/ 1194 h 3475"/>
              <a:gd name="T8" fmla="*/ 1199 w 3474"/>
              <a:gd name="T9" fmla="*/ 1253 h 3475"/>
              <a:gd name="T10" fmla="*/ 1167 w 3474"/>
              <a:gd name="T11" fmla="*/ 1309 h 3475"/>
              <a:gd name="T12" fmla="*/ 1228 w 3474"/>
              <a:gd name="T13" fmla="*/ 1326 h 3475"/>
              <a:gd name="T14" fmla="*/ 1315 w 3474"/>
              <a:gd name="T15" fmla="*/ 1268 h 3475"/>
              <a:gd name="T16" fmla="*/ 1334 w 3474"/>
              <a:gd name="T17" fmla="*/ 1166 h 3475"/>
              <a:gd name="T18" fmla="*/ 1287 w 3474"/>
              <a:gd name="T19" fmla="*/ 1085 h 3475"/>
              <a:gd name="T20" fmla="*/ 1210 w 3474"/>
              <a:gd name="T21" fmla="*/ 1057 h 3475"/>
              <a:gd name="T22" fmla="*/ 736 w 3474"/>
              <a:gd name="T23" fmla="*/ 1040 h 3475"/>
              <a:gd name="T24" fmla="*/ 924 w 3474"/>
              <a:gd name="T25" fmla="*/ 1147 h 3475"/>
              <a:gd name="T26" fmla="*/ 978 w 3474"/>
              <a:gd name="T27" fmla="*/ 1020 h 3475"/>
              <a:gd name="T28" fmla="*/ 1094 w 3474"/>
              <a:gd name="T29" fmla="*/ 934 h 3475"/>
              <a:gd name="T30" fmla="*/ 1236 w 3474"/>
              <a:gd name="T31" fmla="*/ 916 h 3475"/>
              <a:gd name="T32" fmla="*/ 1372 w 3474"/>
              <a:gd name="T33" fmla="*/ 968 h 3475"/>
              <a:gd name="T34" fmla="*/ 1464 w 3474"/>
              <a:gd name="T35" fmla="*/ 1085 h 3475"/>
              <a:gd name="T36" fmla="*/ 1482 w 3474"/>
              <a:gd name="T37" fmla="*/ 1227 h 3475"/>
              <a:gd name="T38" fmla="*/ 1427 w 3474"/>
              <a:gd name="T39" fmla="*/ 1363 h 3475"/>
              <a:gd name="T40" fmla="*/ 1310 w 3474"/>
              <a:gd name="T41" fmla="*/ 1452 h 3475"/>
              <a:gd name="T42" fmla="*/ 1165 w 3474"/>
              <a:gd name="T43" fmla="*/ 1471 h 3475"/>
              <a:gd name="T44" fmla="*/ 1031 w 3474"/>
              <a:gd name="T45" fmla="*/ 1415 h 3475"/>
              <a:gd name="T46" fmla="*/ 942 w 3474"/>
              <a:gd name="T47" fmla="*/ 1299 h 3475"/>
              <a:gd name="T48" fmla="*/ 719 w 3474"/>
              <a:gd name="T49" fmla="*/ 1199 h 3475"/>
              <a:gd name="T50" fmla="*/ 3298 w 3474"/>
              <a:gd name="T51" fmla="*/ 2319 h 3475"/>
              <a:gd name="T52" fmla="*/ 208 w 3474"/>
              <a:gd name="T53" fmla="*/ 148 h 3475"/>
              <a:gd name="T54" fmla="*/ 147 w 3474"/>
              <a:gd name="T55" fmla="*/ 208 h 3475"/>
              <a:gd name="T56" fmla="*/ 151 w 3474"/>
              <a:gd name="T57" fmla="*/ 322 h 3475"/>
              <a:gd name="T58" fmla="*/ 214 w 3474"/>
              <a:gd name="T59" fmla="*/ 473 h 3475"/>
              <a:gd name="T60" fmla="*/ 329 w 3474"/>
              <a:gd name="T61" fmla="*/ 647 h 3475"/>
              <a:gd name="T62" fmla="*/ 489 w 3474"/>
              <a:gd name="T63" fmla="*/ 830 h 3475"/>
              <a:gd name="T64" fmla="*/ 602 w 3474"/>
              <a:gd name="T65" fmla="*/ 609 h 3475"/>
              <a:gd name="T66" fmla="*/ 649 w 3474"/>
              <a:gd name="T67" fmla="*/ 577 h 3475"/>
              <a:gd name="T68" fmla="*/ 734 w 3474"/>
              <a:gd name="T69" fmla="*/ 408 h 3475"/>
              <a:gd name="T70" fmla="*/ 555 w 3474"/>
              <a:gd name="T71" fmla="*/ 269 h 3475"/>
              <a:gd name="T72" fmla="*/ 392 w 3474"/>
              <a:gd name="T73" fmla="*/ 177 h 3475"/>
              <a:gd name="T74" fmla="*/ 259 w 3474"/>
              <a:gd name="T75" fmla="*/ 142 h 3475"/>
              <a:gd name="T76" fmla="*/ 336 w 3474"/>
              <a:gd name="T77" fmla="*/ 15 h 3475"/>
              <a:gd name="T78" fmla="*/ 524 w 3474"/>
              <a:gd name="T79" fmla="*/ 87 h 3475"/>
              <a:gd name="T80" fmla="*/ 726 w 3474"/>
              <a:gd name="T81" fmla="*/ 213 h 3475"/>
              <a:gd name="T82" fmla="*/ 929 w 3474"/>
              <a:gd name="T83" fmla="*/ 389 h 3475"/>
              <a:gd name="T84" fmla="*/ 1592 w 3474"/>
              <a:gd name="T85" fmla="*/ 427 h 3475"/>
              <a:gd name="T86" fmla="*/ 1645 w 3474"/>
              <a:gd name="T87" fmla="*/ 452 h 3475"/>
              <a:gd name="T88" fmla="*/ 3474 w 3474"/>
              <a:gd name="T89" fmla="*/ 2318 h 3475"/>
              <a:gd name="T90" fmla="*/ 2375 w 3474"/>
              <a:gd name="T91" fmla="*/ 3452 h 3475"/>
              <a:gd name="T92" fmla="*/ 2323 w 3474"/>
              <a:gd name="T93" fmla="*/ 3475 h 3475"/>
              <a:gd name="T94" fmla="*/ 2272 w 3474"/>
              <a:gd name="T95" fmla="*/ 3452 h 3475"/>
              <a:gd name="T96" fmla="*/ 443 w 3474"/>
              <a:gd name="T97" fmla="*/ 1592 h 3475"/>
              <a:gd name="T98" fmla="*/ 430 w 3474"/>
              <a:gd name="T99" fmla="*/ 978 h 3475"/>
              <a:gd name="T100" fmla="*/ 249 w 3474"/>
              <a:gd name="T101" fmla="*/ 781 h 3475"/>
              <a:gd name="T102" fmla="*/ 111 w 3474"/>
              <a:gd name="T103" fmla="*/ 575 h 3475"/>
              <a:gd name="T104" fmla="*/ 26 w 3474"/>
              <a:gd name="T105" fmla="*/ 381 h 3475"/>
              <a:gd name="T106" fmla="*/ 0 w 3474"/>
              <a:gd name="T107" fmla="*/ 212 h 3475"/>
              <a:gd name="T108" fmla="*/ 39 w 3474"/>
              <a:gd name="T109" fmla="*/ 83 h 3475"/>
              <a:gd name="T110" fmla="*/ 142 w 3474"/>
              <a:gd name="T111" fmla="*/ 11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74" h="3475">
                <a:moveTo>
                  <a:pt x="1210" y="1057"/>
                </a:moveTo>
                <a:lnTo>
                  <a:pt x="1184" y="1059"/>
                </a:lnTo>
                <a:lnTo>
                  <a:pt x="1159" y="1065"/>
                </a:lnTo>
                <a:lnTo>
                  <a:pt x="1133" y="1077"/>
                </a:lnTo>
                <a:lnTo>
                  <a:pt x="1107" y="1097"/>
                </a:lnTo>
                <a:lnTo>
                  <a:pt x="1091" y="1115"/>
                </a:lnTo>
                <a:lnTo>
                  <a:pt x="1080" y="1136"/>
                </a:lnTo>
                <a:lnTo>
                  <a:pt x="1072" y="1158"/>
                </a:lnTo>
                <a:lnTo>
                  <a:pt x="1068" y="1181"/>
                </a:lnTo>
                <a:lnTo>
                  <a:pt x="1088" y="1180"/>
                </a:lnTo>
                <a:lnTo>
                  <a:pt x="1106" y="1176"/>
                </a:lnTo>
                <a:lnTo>
                  <a:pt x="1124" y="1172"/>
                </a:lnTo>
                <a:lnTo>
                  <a:pt x="1141" y="1172"/>
                </a:lnTo>
                <a:lnTo>
                  <a:pt x="1157" y="1176"/>
                </a:lnTo>
                <a:lnTo>
                  <a:pt x="1170" y="1183"/>
                </a:lnTo>
                <a:lnTo>
                  <a:pt x="1180" y="1194"/>
                </a:lnTo>
                <a:lnTo>
                  <a:pt x="1190" y="1207"/>
                </a:lnTo>
                <a:lnTo>
                  <a:pt x="1195" y="1222"/>
                </a:lnTo>
                <a:lnTo>
                  <a:pt x="1199" y="1237"/>
                </a:lnTo>
                <a:lnTo>
                  <a:pt x="1199" y="1253"/>
                </a:lnTo>
                <a:lnTo>
                  <a:pt x="1196" y="1269"/>
                </a:lnTo>
                <a:lnTo>
                  <a:pt x="1191" y="1283"/>
                </a:lnTo>
                <a:lnTo>
                  <a:pt x="1181" y="1297"/>
                </a:lnTo>
                <a:lnTo>
                  <a:pt x="1167" y="1309"/>
                </a:lnTo>
                <a:lnTo>
                  <a:pt x="1151" y="1317"/>
                </a:lnTo>
                <a:lnTo>
                  <a:pt x="1175" y="1325"/>
                </a:lnTo>
                <a:lnTo>
                  <a:pt x="1201" y="1328"/>
                </a:lnTo>
                <a:lnTo>
                  <a:pt x="1228" y="1326"/>
                </a:lnTo>
                <a:lnTo>
                  <a:pt x="1253" y="1318"/>
                </a:lnTo>
                <a:lnTo>
                  <a:pt x="1277" y="1306"/>
                </a:lnTo>
                <a:lnTo>
                  <a:pt x="1298" y="1289"/>
                </a:lnTo>
                <a:lnTo>
                  <a:pt x="1315" y="1268"/>
                </a:lnTo>
                <a:lnTo>
                  <a:pt x="1328" y="1244"/>
                </a:lnTo>
                <a:lnTo>
                  <a:pt x="1334" y="1219"/>
                </a:lnTo>
                <a:lnTo>
                  <a:pt x="1337" y="1193"/>
                </a:lnTo>
                <a:lnTo>
                  <a:pt x="1334" y="1166"/>
                </a:lnTo>
                <a:lnTo>
                  <a:pt x="1328" y="1141"/>
                </a:lnTo>
                <a:lnTo>
                  <a:pt x="1315" y="1117"/>
                </a:lnTo>
                <a:lnTo>
                  <a:pt x="1298" y="1097"/>
                </a:lnTo>
                <a:lnTo>
                  <a:pt x="1287" y="1085"/>
                </a:lnTo>
                <a:lnTo>
                  <a:pt x="1271" y="1074"/>
                </a:lnTo>
                <a:lnTo>
                  <a:pt x="1253" y="1066"/>
                </a:lnTo>
                <a:lnTo>
                  <a:pt x="1232" y="1060"/>
                </a:lnTo>
                <a:lnTo>
                  <a:pt x="1210" y="1057"/>
                </a:lnTo>
                <a:close/>
                <a:moveTo>
                  <a:pt x="1572" y="585"/>
                </a:moveTo>
                <a:lnTo>
                  <a:pt x="730" y="718"/>
                </a:lnTo>
                <a:lnTo>
                  <a:pt x="686" y="1004"/>
                </a:lnTo>
                <a:lnTo>
                  <a:pt x="736" y="1040"/>
                </a:lnTo>
                <a:lnTo>
                  <a:pt x="785" y="1073"/>
                </a:lnTo>
                <a:lnTo>
                  <a:pt x="834" y="1102"/>
                </a:lnTo>
                <a:lnTo>
                  <a:pt x="879" y="1126"/>
                </a:lnTo>
                <a:lnTo>
                  <a:pt x="924" y="1147"/>
                </a:lnTo>
                <a:lnTo>
                  <a:pt x="931" y="1114"/>
                </a:lnTo>
                <a:lnTo>
                  <a:pt x="944" y="1081"/>
                </a:lnTo>
                <a:lnTo>
                  <a:pt x="959" y="1049"/>
                </a:lnTo>
                <a:lnTo>
                  <a:pt x="978" y="1020"/>
                </a:lnTo>
                <a:lnTo>
                  <a:pt x="1003" y="992"/>
                </a:lnTo>
                <a:lnTo>
                  <a:pt x="1030" y="968"/>
                </a:lnTo>
                <a:lnTo>
                  <a:pt x="1061" y="949"/>
                </a:lnTo>
                <a:lnTo>
                  <a:pt x="1094" y="934"/>
                </a:lnTo>
                <a:lnTo>
                  <a:pt x="1128" y="922"/>
                </a:lnTo>
                <a:lnTo>
                  <a:pt x="1163" y="916"/>
                </a:lnTo>
                <a:lnTo>
                  <a:pt x="1200" y="914"/>
                </a:lnTo>
                <a:lnTo>
                  <a:pt x="1236" y="916"/>
                </a:lnTo>
                <a:lnTo>
                  <a:pt x="1272" y="922"/>
                </a:lnTo>
                <a:lnTo>
                  <a:pt x="1308" y="934"/>
                </a:lnTo>
                <a:lnTo>
                  <a:pt x="1341" y="949"/>
                </a:lnTo>
                <a:lnTo>
                  <a:pt x="1372" y="968"/>
                </a:lnTo>
                <a:lnTo>
                  <a:pt x="1402" y="992"/>
                </a:lnTo>
                <a:lnTo>
                  <a:pt x="1427" y="1021"/>
                </a:lnTo>
                <a:lnTo>
                  <a:pt x="1448" y="1052"/>
                </a:lnTo>
                <a:lnTo>
                  <a:pt x="1464" y="1085"/>
                </a:lnTo>
                <a:lnTo>
                  <a:pt x="1476" y="1120"/>
                </a:lnTo>
                <a:lnTo>
                  <a:pt x="1482" y="1156"/>
                </a:lnTo>
                <a:lnTo>
                  <a:pt x="1485" y="1192"/>
                </a:lnTo>
                <a:lnTo>
                  <a:pt x="1482" y="1227"/>
                </a:lnTo>
                <a:lnTo>
                  <a:pt x="1476" y="1263"/>
                </a:lnTo>
                <a:lnTo>
                  <a:pt x="1464" y="1298"/>
                </a:lnTo>
                <a:lnTo>
                  <a:pt x="1448" y="1331"/>
                </a:lnTo>
                <a:lnTo>
                  <a:pt x="1427" y="1363"/>
                </a:lnTo>
                <a:lnTo>
                  <a:pt x="1402" y="1392"/>
                </a:lnTo>
                <a:lnTo>
                  <a:pt x="1374" y="1415"/>
                </a:lnTo>
                <a:lnTo>
                  <a:pt x="1344" y="1435"/>
                </a:lnTo>
                <a:lnTo>
                  <a:pt x="1310" y="1452"/>
                </a:lnTo>
                <a:lnTo>
                  <a:pt x="1275" y="1464"/>
                </a:lnTo>
                <a:lnTo>
                  <a:pt x="1239" y="1471"/>
                </a:lnTo>
                <a:lnTo>
                  <a:pt x="1202" y="1473"/>
                </a:lnTo>
                <a:lnTo>
                  <a:pt x="1165" y="1471"/>
                </a:lnTo>
                <a:lnTo>
                  <a:pt x="1129" y="1464"/>
                </a:lnTo>
                <a:lnTo>
                  <a:pt x="1095" y="1452"/>
                </a:lnTo>
                <a:lnTo>
                  <a:pt x="1062" y="1435"/>
                </a:lnTo>
                <a:lnTo>
                  <a:pt x="1031" y="1415"/>
                </a:lnTo>
                <a:lnTo>
                  <a:pt x="1003" y="1392"/>
                </a:lnTo>
                <a:lnTo>
                  <a:pt x="978" y="1363"/>
                </a:lnTo>
                <a:lnTo>
                  <a:pt x="957" y="1332"/>
                </a:lnTo>
                <a:lnTo>
                  <a:pt x="942" y="1299"/>
                </a:lnTo>
                <a:lnTo>
                  <a:pt x="889" y="1281"/>
                </a:lnTo>
                <a:lnTo>
                  <a:pt x="833" y="1258"/>
                </a:lnTo>
                <a:lnTo>
                  <a:pt x="777" y="1231"/>
                </a:lnTo>
                <a:lnTo>
                  <a:pt x="719" y="1199"/>
                </a:lnTo>
                <a:lnTo>
                  <a:pt x="661" y="1162"/>
                </a:lnTo>
                <a:lnTo>
                  <a:pt x="597" y="1563"/>
                </a:lnTo>
                <a:lnTo>
                  <a:pt x="2323" y="3296"/>
                </a:lnTo>
                <a:lnTo>
                  <a:pt x="3298" y="2319"/>
                </a:lnTo>
                <a:lnTo>
                  <a:pt x="1572" y="585"/>
                </a:lnTo>
                <a:close/>
                <a:moveTo>
                  <a:pt x="259" y="142"/>
                </a:moveTo>
                <a:lnTo>
                  <a:pt x="231" y="144"/>
                </a:lnTo>
                <a:lnTo>
                  <a:pt x="208" y="148"/>
                </a:lnTo>
                <a:lnTo>
                  <a:pt x="187" y="157"/>
                </a:lnTo>
                <a:lnTo>
                  <a:pt x="169" y="170"/>
                </a:lnTo>
                <a:lnTo>
                  <a:pt x="156" y="188"/>
                </a:lnTo>
                <a:lnTo>
                  <a:pt x="147" y="208"/>
                </a:lnTo>
                <a:lnTo>
                  <a:pt x="142" y="232"/>
                </a:lnTo>
                <a:lnTo>
                  <a:pt x="141" y="260"/>
                </a:lnTo>
                <a:lnTo>
                  <a:pt x="145" y="289"/>
                </a:lnTo>
                <a:lnTo>
                  <a:pt x="151" y="322"/>
                </a:lnTo>
                <a:lnTo>
                  <a:pt x="161" y="357"/>
                </a:lnTo>
                <a:lnTo>
                  <a:pt x="176" y="394"/>
                </a:lnTo>
                <a:lnTo>
                  <a:pt x="193" y="433"/>
                </a:lnTo>
                <a:lnTo>
                  <a:pt x="214" y="473"/>
                </a:lnTo>
                <a:lnTo>
                  <a:pt x="239" y="515"/>
                </a:lnTo>
                <a:lnTo>
                  <a:pt x="266" y="558"/>
                </a:lnTo>
                <a:lnTo>
                  <a:pt x="296" y="603"/>
                </a:lnTo>
                <a:lnTo>
                  <a:pt x="329" y="647"/>
                </a:lnTo>
                <a:lnTo>
                  <a:pt x="365" y="692"/>
                </a:lnTo>
                <a:lnTo>
                  <a:pt x="403" y="739"/>
                </a:lnTo>
                <a:lnTo>
                  <a:pt x="444" y="784"/>
                </a:lnTo>
                <a:lnTo>
                  <a:pt x="489" y="830"/>
                </a:lnTo>
                <a:lnTo>
                  <a:pt x="550" y="889"/>
                </a:lnTo>
                <a:lnTo>
                  <a:pt x="590" y="637"/>
                </a:lnTo>
                <a:lnTo>
                  <a:pt x="594" y="623"/>
                </a:lnTo>
                <a:lnTo>
                  <a:pt x="602" y="609"/>
                </a:lnTo>
                <a:lnTo>
                  <a:pt x="611" y="596"/>
                </a:lnTo>
                <a:lnTo>
                  <a:pt x="622" y="587"/>
                </a:lnTo>
                <a:lnTo>
                  <a:pt x="634" y="581"/>
                </a:lnTo>
                <a:lnTo>
                  <a:pt x="649" y="577"/>
                </a:lnTo>
                <a:lnTo>
                  <a:pt x="870" y="543"/>
                </a:lnTo>
                <a:lnTo>
                  <a:pt x="824" y="494"/>
                </a:lnTo>
                <a:lnTo>
                  <a:pt x="779" y="450"/>
                </a:lnTo>
                <a:lnTo>
                  <a:pt x="734" y="408"/>
                </a:lnTo>
                <a:lnTo>
                  <a:pt x="688" y="369"/>
                </a:lnTo>
                <a:lnTo>
                  <a:pt x="644" y="334"/>
                </a:lnTo>
                <a:lnTo>
                  <a:pt x="600" y="300"/>
                </a:lnTo>
                <a:lnTo>
                  <a:pt x="555" y="269"/>
                </a:lnTo>
                <a:lnTo>
                  <a:pt x="513" y="242"/>
                </a:lnTo>
                <a:lnTo>
                  <a:pt x="471" y="216"/>
                </a:lnTo>
                <a:lnTo>
                  <a:pt x="431" y="195"/>
                </a:lnTo>
                <a:lnTo>
                  <a:pt x="392" y="177"/>
                </a:lnTo>
                <a:lnTo>
                  <a:pt x="356" y="164"/>
                </a:lnTo>
                <a:lnTo>
                  <a:pt x="321" y="153"/>
                </a:lnTo>
                <a:lnTo>
                  <a:pt x="288" y="146"/>
                </a:lnTo>
                <a:lnTo>
                  <a:pt x="259" y="142"/>
                </a:lnTo>
                <a:close/>
                <a:moveTo>
                  <a:pt x="212" y="0"/>
                </a:moveTo>
                <a:lnTo>
                  <a:pt x="251" y="1"/>
                </a:lnTo>
                <a:lnTo>
                  <a:pt x="292" y="6"/>
                </a:lnTo>
                <a:lnTo>
                  <a:pt x="336" y="15"/>
                </a:lnTo>
                <a:lnTo>
                  <a:pt x="380" y="27"/>
                </a:lnTo>
                <a:lnTo>
                  <a:pt x="426" y="43"/>
                </a:lnTo>
                <a:lnTo>
                  <a:pt x="474" y="63"/>
                </a:lnTo>
                <a:lnTo>
                  <a:pt x="524" y="87"/>
                </a:lnTo>
                <a:lnTo>
                  <a:pt x="573" y="113"/>
                </a:lnTo>
                <a:lnTo>
                  <a:pt x="624" y="144"/>
                </a:lnTo>
                <a:lnTo>
                  <a:pt x="674" y="176"/>
                </a:lnTo>
                <a:lnTo>
                  <a:pt x="726" y="213"/>
                </a:lnTo>
                <a:lnTo>
                  <a:pt x="777" y="253"/>
                </a:lnTo>
                <a:lnTo>
                  <a:pt x="829" y="296"/>
                </a:lnTo>
                <a:lnTo>
                  <a:pt x="879" y="341"/>
                </a:lnTo>
                <a:lnTo>
                  <a:pt x="929" y="389"/>
                </a:lnTo>
                <a:lnTo>
                  <a:pt x="987" y="452"/>
                </a:lnTo>
                <a:lnTo>
                  <a:pt x="1042" y="515"/>
                </a:lnTo>
                <a:lnTo>
                  <a:pt x="1578" y="430"/>
                </a:lnTo>
                <a:lnTo>
                  <a:pt x="1592" y="427"/>
                </a:lnTo>
                <a:lnTo>
                  <a:pt x="1606" y="430"/>
                </a:lnTo>
                <a:lnTo>
                  <a:pt x="1618" y="435"/>
                </a:lnTo>
                <a:lnTo>
                  <a:pt x="1632" y="443"/>
                </a:lnTo>
                <a:lnTo>
                  <a:pt x="1645" y="452"/>
                </a:lnTo>
                <a:lnTo>
                  <a:pt x="3453" y="2267"/>
                </a:lnTo>
                <a:lnTo>
                  <a:pt x="3464" y="2282"/>
                </a:lnTo>
                <a:lnTo>
                  <a:pt x="3472" y="2300"/>
                </a:lnTo>
                <a:lnTo>
                  <a:pt x="3474" y="2318"/>
                </a:lnTo>
                <a:lnTo>
                  <a:pt x="3472" y="2337"/>
                </a:lnTo>
                <a:lnTo>
                  <a:pt x="3464" y="2355"/>
                </a:lnTo>
                <a:lnTo>
                  <a:pt x="3453" y="2371"/>
                </a:lnTo>
                <a:lnTo>
                  <a:pt x="2375" y="3452"/>
                </a:lnTo>
                <a:lnTo>
                  <a:pt x="2365" y="3462"/>
                </a:lnTo>
                <a:lnTo>
                  <a:pt x="2352" y="3468"/>
                </a:lnTo>
                <a:lnTo>
                  <a:pt x="2339" y="3472"/>
                </a:lnTo>
                <a:lnTo>
                  <a:pt x="2323" y="3475"/>
                </a:lnTo>
                <a:lnTo>
                  <a:pt x="2309" y="3472"/>
                </a:lnTo>
                <a:lnTo>
                  <a:pt x="2295" y="3468"/>
                </a:lnTo>
                <a:lnTo>
                  <a:pt x="2283" y="3462"/>
                </a:lnTo>
                <a:lnTo>
                  <a:pt x="2272" y="3452"/>
                </a:lnTo>
                <a:lnTo>
                  <a:pt x="464" y="1637"/>
                </a:lnTo>
                <a:lnTo>
                  <a:pt x="455" y="1624"/>
                </a:lnTo>
                <a:lnTo>
                  <a:pt x="448" y="1610"/>
                </a:lnTo>
                <a:lnTo>
                  <a:pt x="443" y="1592"/>
                </a:lnTo>
                <a:lnTo>
                  <a:pt x="442" y="1571"/>
                </a:lnTo>
                <a:lnTo>
                  <a:pt x="524" y="1061"/>
                </a:lnTo>
                <a:lnTo>
                  <a:pt x="476" y="1021"/>
                </a:lnTo>
                <a:lnTo>
                  <a:pt x="430" y="978"/>
                </a:lnTo>
                <a:lnTo>
                  <a:pt x="384" y="934"/>
                </a:lnTo>
                <a:lnTo>
                  <a:pt x="336" y="883"/>
                </a:lnTo>
                <a:lnTo>
                  <a:pt x="291" y="833"/>
                </a:lnTo>
                <a:lnTo>
                  <a:pt x="249" y="781"/>
                </a:lnTo>
                <a:lnTo>
                  <a:pt x="209" y="729"/>
                </a:lnTo>
                <a:lnTo>
                  <a:pt x="173" y="678"/>
                </a:lnTo>
                <a:lnTo>
                  <a:pt x="140" y="626"/>
                </a:lnTo>
                <a:lnTo>
                  <a:pt x="111" y="575"/>
                </a:lnTo>
                <a:lnTo>
                  <a:pt x="84" y="526"/>
                </a:lnTo>
                <a:lnTo>
                  <a:pt x="61" y="476"/>
                </a:lnTo>
                <a:lnTo>
                  <a:pt x="42" y="427"/>
                </a:lnTo>
                <a:lnTo>
                  <a:pt x="26" y="381"/>
                </a:lnTo>
                <a:lnTo>
                  <a:pt x="14" y="336"/>
                </a:lnTo>
                <a:lnTo>
                  <a:pt x="5" y="292"/>
                </a:lnTo>
                <a:lnTo>
                  <a:pt x="1" y="251"/>
                </a:lnTo>
                <a:lnTo>
                  <a:pt x="0" y="212"/>
                </a:lnTo>
                <a:lnTo>
                  <a:pt x="4" y="175"/>
                </a:lnTo>
                <a:lnTo>
                  <a:pt x="12" y="141"/>
                </a:lnTo>
                <a:lnTo>
                  <a:pt x="23" y="111"/>
                </a:lnTo>
                <a:lnTo>
                  <a:pt x="39" y="83"/>
                </a:lnTo>
                <a:lnTo>
                  <a:pt x="59" y="59"/>
                </a:lnTo>
                <a:lnTo>
                  <a:pt x="83" y="38"/>
                </a:lnTo>
                <a:lnTo>
                  <a:pt x="112" y="22"/>
                </a:lnTo>
                <a:lnTo>
                  <a:pt x="142" y="11"/>
                </a:lnTo>
                <a:lnTo>
                  <a:pt x="176" y="3"/>
                </a:lnTo>
                <a:lnTo>
                  <a:pt x="212"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nvGrpSpPr>
          <p:cNvPr id="61" name="Group 44"/>
          <p:cNvGrpSpPr/>
          <p:nvPr/>
        </p:nvGrpSpPr>
        <p:grpSpPr>
          <a:xfrm>
            <a:off x="10007609" y="2561391"/>
            <a:ext cx="614363" cy="614363"/>
            <a:chOff x="10948988" y="2659063"/>
            <a:chExt cx="614362" cy="614362"/>
          </a:xfrm>
          <a:solidFill>
            <a:schemeClr val="bg1"/>
          </a:solidFill>
        </p:grpSpPr>
        <p:sp>
          <p:nvSpPr>
            <p:cNvPr id="62" name="Freeform 112"/>
            <p:cNvSpPr>
              <a:spLocks noEditPoints="1"/>
            </p:cNvSpPr>
            <p:nvPr/>
          </p:nvSpPr>
          <p:spPr bwMode="auto">
            <a:xfrm>
              <a:off x="10948988" y="2659063"/>
              <a:ext cx="614362" cy="614362"/>
            </a:xfrm>
            <a:custGeom>
              <a:avLst/>
              <a:gdLst>
                <a:gd name="T0" fmla="*/ 1246 w 3483"/>
                <a:gd name="T1" fmla="*/ 2263 h 3483"/>
                <a:gd name="T2" fmla="*/ 1059 w 3483"/>
                <a:gd name="T3" fmla="*/ 2432 h 3483"/>
                <a:gd name="T4" fmla="*/ 986 w 3483"/>
                <a:gd name="T5" fmla="*/ 2683 h 3483"/>
                <a:gd name="T6" fmla="*/ 1307 w 3483"/>
                <a:gd name="T7" fmla="*/ 3026 h 3483"/>
                <a:gd name="T8" fmla="*/ 1668 w 3483"/>
                <a:gd name="T9" fmla="*/ 2861 h 3483"/>
                <a:gd name="T10" fmla="*/ 2092 w 3483"/>
                <a:gd name="T11" fmla="*/ 3052 h 3483"/>
                <a:gd name="T12" fmla="*/ 2491 w 3483"/>
                <a:gd name="T13" fmla="*/ 2872 h 3483"/>
                <a:gd name="T14" fmla="*/ 2443 w 3483"/>
                <a:gd name="T15" fmla="*/ 2476 h 3483"/>
                <a:gd name="T16" fmla="*/ 2275 w 3483"/>
                <a:gd name="T17" fmla="*/ 2288 h 3483"/>
                <a:gd name="T18" fmla="*/ 2023 w 3483"/>
                <a:gd name="T19" fmla="*/ 2215 h 3483"/>
                <a:gd name="T20" fmla="*/ 1394 w 3483"/>
                <a:gd name="T21" fmla="*/ 430 h 3483"/>
                <a:gd name="T22" fmla="*/ 988 w 3483"/>
                <a:gd name="T23" fmla="*/ 614 h 3483"/>
                <a:gd name="T24" fmla="*/ 666 w 3483"/>
                <a:gd name="T25" fmla="*/ 915 h 3483"/>
                <a:gd name="T26" fmla="*/ 457 w 3483"/>
                <a:gd name="T27" fmla="*/ 1307 h 3483"/>
                <a:gd name="T28" fmla="*/ 622 w 3483"/>
                <a:gd name="T29" fmla="*/ 1667 h 3483"/>
                <a:gd name="T30" fmla="*/ 432 w 3483"/>
                <a:gd name="T31" fmla="*/ 2093 h 3483"/>
                <a:gd name="T32" fmla="*/ 614 w 3483"/>
                <a:gd name="T33" fmla="*/ 2495 h 3483"/>
                <a:gd name="T34" fmla="*/ 844 w 3483"/>
                <a:gd name="T35" fmla="*/ 2682 h 3483"/>
                <a:gd name="T36" fmla="*/ 915 w 3483"/>
                <a:gd name="T37" fmla="*/ 2386 h 3483"/>
                <a:gd name="T38" fmla="*/ 1112 w 3483"/>
                <a:gd name="T39" fmla="*/ 2166 h 3483"/>
                <a:gd name="T40" fmla="*/ 1396 w 3483"/>
                <a:gd name="T41" fmla="*/ 2062 h 3483"/>
                <a:gd name="T42" fmla="*/ 2214 w 3483"/>
                <a:gd name="T43" fmla="*/ 2087 h 3483"/>
                <a:gd name="T44" fmla="*/ 2470 w 3483"/>
                <a:gd name="T45" fmla="*/ 2240 h 3483"/>
                <a:gd name="T46" fmla="*/ 2625 w 3483"/>
                <a:gd name="T47" fmla="*/ 2495 h 3483"/>
                <a:gd name="T48" fmla="*/ 2715 w 3483"/>
                <a:gd name="T49" fmla="*/ 2685 h 3483"/>
                <a:gd name="T50" fmla="*/ 2962 w 3483"/>
                <a:gd name="T51" fmla="*/ 2334 h 3483"/>
                <a:gd name="T52" fmla="*/ 3086 w 3483"/>
                <a:gd name="T53" fmla="*/ 1912 h 3483"/>
                <a:gd name="T54" fmla="*/ 3087 w 3483"/>
                <a:gd name="T55" fmla="*/ 1574 h 3483"/>
                <a:gd name="T56" fmla="*/ 2958 w 3483"/>
                <a:gd name="T57" fmla="*/ 1143 h 3483"/>
                <a:gd name="T58" fmla="*/ 2703 w 3483"/>
                <a:gd name="T59" fmla="*/ 785 h 3483"/>
                <a:gd name="T60" fmla="*/ 2346 w 3483"/>
                <a:gd name="T61" fmla="*/ 527 h 3483"/>
                <a:gd name="T62" fmla="*/ 1916 w 3483"/>
                <a:gd name="T63" fmla="*/ 396 h 3483"/>
                <a:gd name="T64" fmla="*/ 1667 w 3483"/>
                <a:gd name="T65" fmla="*/ 0 h 3483"/>
                <a:gd name="T66" fmla="*/ 2115 w 3483"/>
                <a:gd name="T67" fmla="*/ 278 h 3483"/>
                <a:gd name="T68" fmla="*/ 2553 w 3483"/>
                <a:gd name="T69" fmla="*/ 469 h 3483"/>
                <a:gd name="T70" fmla="*/ 2907 w 3483"/>
                <a:gd name="T71" fmla="*/ 782 h 3483"/>
                <a:gd name="T72" fmla="*/ 3148 w 3483"/>
                <a:gd name="T73" fmla="*/ 1191 h 3483"/>
                <a:gd name="T74" fmla="*/ 3251 w 3483"/>
                <a:gd name="T75" fmla="*/ 1668 h 3483"/>
                <a:gd name="T76" fmla="*/ 3227 w 3483"/>
                <a:gd name="T77" fmla="*/ 2019 h 3483"/>
                <a:gd name="T78" fmla="*/ 3064 w 3483"/>
                <a:gd name="T79" fmla="*/ 2470 h 3483"/>
                <a:gd name="T80" fmla="*/ 2774 w 3483"/>
                <a:gd name="T81" fmla="*/ 2841 h 3483"/>
                <a:gd name="T82" fmla="*/ 2384 w 3483"/>
                <a:gd name="T83" fmla="*/ 3108 h 3483"/>
                <a:gd name="T84" fmla="*/ 1922 w 3483"/>
                <a:gd name="T85" fmla="*/ 3242 h 3483"/>
                <a:gd name="T86" fmla="*/ 1567 w 3483"/>
                <a:gd name="T87" fmla="*/ 3243 h 3483"/>
                <a:gd name="T88" fmla="*/ 1102 w 3483"/>
                <a:gd name="T89" fmla="*/ 3110 h 3483"/>
                <a:gd name="T90" fmla="*/ 710 w 3483"/>
                <a:gd name="T91" fmla="*/ 2844 h 3483"/>
                <a:gd name="T92" fmla="*/ 419 w 3483"/>
                <a:gd name="T93" fmla="*/ 2472 h 3483"/>
                <a:gd name="T94" fmla="*/ 255 w 3483"/>
                <a:gd name="T95" fmla="*/ 2020 h 3483"/>
                <a:gd name="T96" fmla="*/ 232 w 3483"/>
                <a:gd name="T97" fmla="*/ 1668 h 3483"/>
                <a:gd name="T98" fmla="*/ 336 w 3483"/>
                <a:gd name="T99" fmla="*/ 1189 h 3483"/>
                <a:gd name="T100" fmla="*/ 578 w 3483"/>
                <a:gd name="T101" fmla="*/ 780 h 3483"/>
                <a:gd name="T102" fmla="*/ 933 w 3483"/>
                <a:gd name="T103" fmla="*/ 467 h 3483"/>
                <a:gd name="T104" fmla="*/ 1373 w 3483"/>
                <a:gd name="T105" fmla="*/ 275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3" h="3483">
                  <a:moveTo>
                    <a:pt x="1453" y="2215"/>
                  </a:moveTo>
                  <a:lnTo>
                    <a:pt x="1398" y="2219"/>
                  </a:lnTo>
                  <a:lnTo>
                    <a:pt x="1346" y="2228"/>
                  </a:lnTo>
                  <a:lnTo>
                    <a:pt x="1295" y="2243"/>
                  </a:lnTo>
                  <a:lnTo>
                    <a:pt x="1246" y="2263"/>
                  </a:lnTo>
                  <a:lnTo>
                    <a:pt x="1202" y="2288"/>
                  </a:lnTo>
                  <a:lnTo>
                    <a:pt x="1160" y="2318"/>
                  </a:lnTo>
                  <a:lnTo>
                    <a:pt x="1122" y="2352"/>
                  </a:lnTo>
                  <a:lnTo>
                    <a:pt x="1088" y="2390"/>
                  </a:lnTo>
                  <a:lnTo>
                    <a:pt x="1059" y="2432"/>
                  </a:lnTo>
                  <a:lnTo>
                    <a:pt x="1033" y="2476"/>
                  </a:lnTo>
                  <a:lnTo>
                    <a:pt x="1013" y="2525"/>
                  </a:lnTo>
                  <a:lnTo>
                    <a:pt x="998" y="2575"/>
                  </a:lnTo>
                  <a:lnTo>
                    <a:pt x="989" y="2628"/>
                  </a:lnTo>
                  <a:lnTo>
                    <a:pt x="986" y="2683"/>
                  </a:lnTo>
                  <a:lnTo>
                    <a:pt x="986" y="2868"/>
                  </a:lnTo>
                  <a:lnTo>
                    <a:pt x="1062" y="2915"/>
                  </a:lnTo>
                  <a:lnTo>
                    <a:pt x="1140" y="2957"/>
                  </a:lnTo>
                  <a:lnTo>
                    <a:pt x="1222" y="2994"/>
                  </a:lnTo>
                  <a:lnTo>
                    <a:pt x="1307" y="3026"/>
                  </a:lnTo>
                  <a:lnTo>
                    <a:pt x="1393" y="3052"/>
                  </a:lnTo>
                  <a:lnTo>
                    <a:pt x="1483" y="3072"/>
                  </a:lnTo>
                  <a:lnTo>
                    <a:pt x="1574" y="3087"/>
                  </a:lnTo>
                  <a:lnTo>
                    <a:pt x="1668" y="3096"/>
                  </a:lnTo>
                  <a:lnTo>
                    <a:pt x="1668" y="2861"/>
                  </a:lnTo>
                  <a:lnTo>
                    <a:pt x="1824" y="2861"/>
                  </a:lnTo>
                  <a:lnTo>
                    <a:pt x="1824" y="3096"/>
                  </a:lnTo>
                  <a:lnTo>
                    <a:pt x="1915" y="3087"/>
                  </a:lnTo>
                  <a:lnTo>
                    <a:pt x="2004" y="3072"/>
                  </a:lnTo>
                  <a:lnTo>
                    <a:pt x="2092" y="3052"/>
                  </a:lnTo>
                  <a:lnTo>
                    <a:pt x="2176" y="3027"/>
                  </a:lnTo>
                  <a:lnTo>
                    <a:pt x="2260" y="2995"/>
                  </a:lnTo>
                  <a:lnTo>
                    <a:pt x="2340" y="2959"/>
                  </a:lnTo>
                  <a:lnTo>
                    <a:pt x="2417" y="2918"/>
                  </a:lnTo>
                  <a:lnTo>
                    <a:pt x="2491" y="2872"/>
                  </a:lnTo>
                  <a:lnTo>
                    <a:pt x="2491" y="2683"/>
                  </a:lnTo>
                  <a:lnTo>
                    <a:pt x="2488" y="2628"/>
                  </a:lnTo>
                  <a:lnTo>
                    <a:pt x="2478" y="2575"/>
                  </a:lnTo>
                  <a:lnTo>
                    <a:pt x="2463" y="2525"/>
                  </a:lnTo>
                  <a:lnTo>
                    <a:pt x="2443" y="2476"/>
                  </a:lnTo>
                  <a:lnTo>
                    <a:pt x="2418" y="2432"/>
                  </a:lnTo>
                  <a:lnTo>
                    <a:pt x="2388" y="2390"/>
                  </a:lnTo>
                  <a:lnTo>
                    <a:pt x="2355" y="2352"/>
                  </a:lnTo>
                  <a:lnTo>
                    <a:pt x="2317" y="2318"/>
                  </a:lnTo>
                  <a:lnTo>
                    <a:pt x="2275" y="2288"/>
                  </a:lnTo>
                  <a:lnTo>
                    <a:pt x="2230" y="2263"/>
                  </a:lnTo>
                  <a:lnTo>
                    <a:pt x="2182" y="2243"/>
                  </a:lnTo>
                  <a:lnTo>
                    <a:pt x="2131" y="2228"/>
                  </a:lnTo>
                  <a:lnTo>
                    <a:pt x="2078" y="2219"/>
                  </a:lnTo>
                  <a:lnTo>
                    <a:pt x="2023" y="2215"/>
                  </a:lnTo>
                  <a:lnTo>
                    <a:pt x="1453" y="2215"/>
                  </a:lnTo>
                  <a:close/>
                  <a:moveTo>
                    <a:pt x="1668" y="386"/>
                  </a:moveTo>
                  <a:lnTo>
                    <a:pt x="1575" y="395"/>
                  </a:lnTo>
                  <a:lnTo>
                    <a:pt x="1483" y="410"/>
                  </a:lnTo>
                  <a:lnTo>
                    <a:pt x="1394" y="430"/>
                  </a:lnTo>
                  <a:lnTo>
                    <a:pt x="1308" y="456"/>
                  </a:lnTo>
                  <a:lnTo>
                    <a:pt x="1223" y="488"/>
                  </a:lnTo>
                  <a:lnTo>
                    <a:pt x="1141" y="525"/>
                  </a:lnTo>
                  <a:lnTo>
                    <a:pt x="1063" y="567"/>
                  </a:lnTo>
                  <a:lnTo>
                    <a:pt x="988" y="614"/>
                  </a:lnTo>
                  <a:lnTo>
                    <a:pt x="916" y="666"/>
                  </a:lnTo>
                  <a:lnTo>
                    <a:pt x="848" y="722"/>
                  </a:lnTo>
                  <a:lnTo>
                    <a:pt x="783" y="782"/>
                  </a:lnTo>
                  <a:lnTo>
                    <a:pt x="722" y="846"/>
                  </a:lnTo>
                  <a:lnTo>
                    <a:pt x="666" y="915"/>
                  </a:lnTo>
                  <a:lnTo>
                    <a:pt x="614" y="987"/>
                  </a:lnTo>
                  <a:lnTo>
                    <a:pt x="568" y="1063"/>
                  </a:lnTo>
                  <a:lnTo>
                    <a:pt x="526" y="1141"/>
                  </a:lnTo>
                  <a:lnTo>
                    <a:pt x="489" y="1222"/>
                  </a:lnTo>
                  <a:lnTo>
                    <a:pt x="457" y="1307"/>
                  </a:lnTo>
                  <a:lnTo>
                    <a:pt x="431" y="1393"/>
                  </a:lnTo>
                  <a:lnTo>
                    <a:pt x="410" y="1483"/>
                  </a:lnTo>
                  <a:lnTo>
                    <a:pt x="396" y="1574"/>
                  </a:lnTo>
                  <a:lnTo>
                    <a:pt x="387" y="1667"/>
                  </a:lnTo>
                  <a:lnTo>
                    <a:pt x="622" y="1667"/>
                  </a:lnTo>
                  <a:lnTo>
                    <a:pt x="622" y="1823"/>
                  </a:lnTo>
                  <a:lnTo>
                    <a:pt x="387" y="1823"/>
                  </a:lnTo>
                  <a:lnTo>
                    <a:pt x="396" y="1915"/>
                  </a:lnTo>
                  <a:lnTo>
                    <a:pt x="411" y="2004"/>
                  </a:lnTo>
                  <a:lnTo>
                    <a:pt x="432" y="2093"/>
                  </a:lnTo>
                  <a:lnTo>
                    <a:pt x="457" y="2178"/>
                  </a:lnTo>
                  <a:lnTo>
                    <a:pt x="489" y="2262"/>
                  </a:lnTo>
                  <a:lnTo>
                    <a:pt x="526" y="2343"/>
                  </a:lnTo>
                  <a:lnTo>
                    <a:pt x="568" y="2420"/>
                  </a:lnTo>
                  <a:lnTo>
                    <a:pt x="614" y="2495"/>
                  </a:lnTo>
                  <a:lnTo>
                    <a:pt x="666" y="2566"/>
                  </a:lnTo>
                  <a:lnTo>
                    <a:pt x="721" y="2634"/>
                  </a:lnTo>
                  <a:lnTo>
                    <a:pt x="781" y="2698"/>
                  </a:lnTo>
                  <a:lnTo>
                    <a:pt x="844" y="2758"/>
                  </a:lnTo>
                  <a:lnTo>
                    <a:pt x="844" y="2682"/>
                  </a:lnTo>
                  <a:lnTo>
                    <a:pt x="846" y="2619"/>
                  </a:lnTo>
                  <a:lnTo>
                    <a:pt x="855" y="2557"/>
                  </a:lnTo>
                  <a:lnTo>
                    <a:pt x="869" y="2498"/>
                  </a:lnTo>
                  <a:lnTo>
                    <a:pt x="890" y="2440"/>
                  </a:lnTo>
                  <a:lnTo>
                    <a:pt x="915" y="2386"/>
                  </a:lnTo>
                  <a:lnTo>
                    <a:pt x="946" y="2335"/>
                  </a:lnTo>
                  <a:lnTo>
                    <a:pt x="982" y="2287"/>
                  </a:lnTo>
                  <a:lnTo>
                    <a:pt x="1021" y="2243"/>
                  </a:lnTo>
                  <a:lnTo>
                    <a:pt x="1065" y="2203"/>
                  </a:lnTo>
                  <a:lnTo>
                    <a:pt x="1112" y="2166"/>
                  </a:lnTo>
                  <a:lnTo>
                    <a:pt x="1164" y="2135"/>
                  </a:lnTo>
                  <a:lnTo>
                    <a:pt x="1218" y="2109"/>
                  </a:lnTo>
                  <a:lnTo>
                    <a:pt x="1275" y="2088"/>
                  </a:lnTo>
                  <a:lnTo>
                    <a:pt x="1334" y="2072"/>
                  </a:lnTo>
                  <a:lnTo>
                    <a:pt x="1396" y="2062"/>
                  </a:lnTo>
                  <a:lnTo>
                    <a:pt x="1460" y="2059"/>
                  </a:lnTo>
                  <a:lnTo>
                    <a:pt x="2030" y="2059"/>
                  </a:lnTo>
                  <a:lnTo>
                    <a:pt x="2093" y="2062"/>
                  </a:lnTo>
                  <a:lnTo>
                    <a:pt x="2155" y="2072"/>
                  </a:lnTo>
                  <a:lnTo>
                    <a:pt x="2214" y="2087"/>
                  </a:lnTo>
                  <a:lnTo>
                    <a:pt x="2271" y="2108"/>
                  </a:lnTo>
                  <a:lnTo>
                    <a:pt x="2325" y="2133"/>
                  </a:lnTo>
                  <a:lnTo>
                    <a:pt x="2377" y="2165"/>
                  </a:lnTo>
                  <a:lnTo>
                    <a:pt x="2425" y="2200"/>
                  </a:lnTo>
                  <a:lnTo>
                    <a:pt x="2470" y="2240"/>
                  </a:lnTo>
                  <a:lnTo>
                    <a:pt x="2510" y="2284"/>
                  </a:lnTo>
                  <a:lnTo>
                    <a:pt x="2546" y="2331"/>
                  </a:lnTo>
                  <a:lnTo>
                    <a:pt x="2577" y="2383"/>
                  </a:lnTo>
                  <a:lnTo>
                    <a:pt x="2604" y="2438"/>
                  </a:lnTo>
                  <a:lnTo>
                    <a:pt x="2625" y="2495"/>
                  </a:lnTo>
                  <a:lnTo>
                    <a:pt x="2640" y="2555"/>
                  </a:lnTo>
                  <a:lnTo>
                    <a:pt x="2649" y="2618"/>
                  </a:lnTo>
                  <a:lnTo>
                    <a:pt x="2652" y="2682"/>
                  </a:lnTo>
                  <a:lnTo>
                    <a:pt x="2652" y="2744"/>
                  </a:lnTo>
                  <a:lnTo>
                    <a:pt x="2715" y="2685"/>
                  </a:lnTo>
                  <a:lnTo>
                    <a:pt x="2773" y="2622"/>
                  </a:lnTo>
                  <a:lnTo>
                    <a:pt x="2827" y="2554"/>
                  </a:lnTo>
                  <a:lnTo>
                    <a:pt x="2876" y="2483"/>
                  </a:lnTo>
                  <a:lnTo>
                    <a:pt x="2920" y="2411"/>
                  </a:lnTo>
                  <a:lnTo>
                    <a:pt x="2962" y="2334"/>
                  </a:lnTo>
                  <a:lnTo>
                    <a:pt x="2996" y="2254"/>
                  </a:lnTo>
                  <a:lnTo>
                    <a:pt x="3027" y="2172"/>
                  </a:lnTo>
                  <a:lnTo>
                    <a:pt x="3052" y="2088"/>
                  </a:lnTo>
                  <a:lnTo>
                    <a:pt x="3072" y="2001"/>
                  </a:lnTo>
                  <a:lnTo>
                    <a:pt x="3086" y="1912"/>
                  </a:lnTo>
                  <a:lnTo>
                    <a:pt x="3095" y="1823"/>
                  </a:lnTo>
                  <a:lnTo>
                    <a:pt x="2860" y="1823"/>
                  </a:lnTo>
                  <a:lnTo>
                    <a:pt x="2860" y="1667"/>
                  </a:lnTo>
                  <a:lnTo>
                    <a:pt x="3096" y="1667"/>
                  </a:lnTo>
                  <a:lnTo>
                    <a:pt x="3087" y="1574"/>
                  </a:lnTo>
                  <a:lnTo>
                    <a:pt x="3073" y="1483"/>
                  </a:lnTo>
                  <a:lnTo>
                    <a:pt x="3052" y="1394"/>
                  </a:lnTo>
                  <a:lnTo>
                    <a:pt x="3027" y="1308"/>
                  </a:lnTo>
                  <a:lnTo>
                    <a:pt x="2995" y="1224"/>
                  </a:lnTo>
                  <a:lnTo>
                    <a:pt x="2958" y="1143"/>
                  </a:lnTo>
                  <a:lnTo>
                    <a:pt x="2917" y="1064"/>
                  </a:lnTo>
                  <a:lnTo>
                    <a:pt x="2870" y="989"/>
                  </a:lnTo>
                  <a:lnTo>
                    <a:pt x="2819" y="917"/>
                  </a:lnTo>
                  <a:lnTo>
                    <a:pt x="2763" y="850"/>
                  </a:lnTo>
                  <a:lnTo>
                    <a:pt x="2703" y="785"/>
                  </a:lnTo>
                  <a:lnTo>
                    <a:pt x="2639" y="724"/>
                  </a:lnTo>
                  <a:lnTo>
                    <a:pt x="2571" y="668"/>
                  </a:lnTo>
                  <a:lnTo>
                    <a:pt x="2499" y="616"/>
                  </a:lnTo>
                  <a:lnTo>
                    <a:pt x="2424" y="569"/>
                  </a:lnTo>
                  <a:lnTo>
                    <a:pt x="2346" y="527"/>
                  </a:lnTo>
                  <a:lnTo>
                    <a:pt x="2265" y="490"/>
                  </a:lnTo>
                  <a:lnTo>
                    <a:pt x="2182" y="458"/>
                  </a:lnTo>
                  <a:lnTo>
                    <a:pt x="2095" y="432"/>
                  </a:lnTo>
                  <a:lnTo>
                    <a:pt x="2006" y="411"/>
                  </a:lnTo>
                  <a:lnTo>
                    <a:pt x="1916" y="396"/>
                  </a:lnTo>
                  <a:lnTo>
                    <a:pt x="1823" y="387"/>
                  </a:lnTo>
                  <a:lnTo>
                    <a:pt x="1823" y="622"/>
                  </a:lnTo>
                  <a:lnTo>
                    <a:pt x="1668" y="622"/>
                  </a:lnTo>
                  <a:lnTo>
                    <a:pt x="1668" y="386"/>
                  </a:lnTo>
                  <a:close/>
                  <a:moveTo>
                    <a:pt x="1667" y="0"/>
                  </a:moveTo>
                  <a:lnTo>
                    <a:pt x="1823" y="0"/>
                  </a:lnTo>
                  <a:lnTo>
                    <a:pt x="1823" y="232"/>
                  </a:lnTo>
                  <a:lnTo>
                    <a:pt x="1922" y="241"/>
                  </a:lnTo>
                  <a:lnTo>
                    <a:pt x="2019" y="256"/>
                  </a:lnTo>
                  <a:lnTo>
                    <a:pt x="2115" y="278"/>
                  </a:lnTo>
                  <a:lnTo>
                    <a:pt x="2208" y="305"/>
                  </a:lnTo>
                  <a:lnTo>
                    <a:pt x="2299" y="338"/>
                  </a:lnTo>
                  <a:lnTo>
                    <a:pt x="2386" y="376"/>
                  </a:lnTo>
                  <a:lnTo>
                    <a:pt x="2471" y="420"/>
                  </a:lnTo>
                  <a:lnTo>
                    <a:pt x="2553" y="469"/>
                  </a:lnTo>
                  <a:lnTo>
                    <a:pt x="2631" y="522"/>
                  </a:lnTo>
                  <a:lnTo>
                    <a:pt x="2706" y="582"/>
                  </a:lnTo>
                  <a:lnTo>
                    <a:pt x="2777" y="644"/>
                  </a:lnTo>
                  <a:lnTo>
                    <a:pt x="2843" y="711"/>
                  </a:lnTo>
                  <a:lnTo>
                    <a:pt x="2907" y="782"/>
                  </a:lnTo>
                  <a:lnTo>
                    <a:pt x="2965" y="857"/>
                  </a:lnTo>
                  <a:lnTo>
                    <a:pt x="3019" y="936"/>
                  </a:lnTo>
                  <a:lnTo>
                    <a:pt x="3067" y="1017"/>
                  </a:lnTo>
                  <a:lnTo>
                    <a:pt x="3110" y="1103"/>
                  </a:lnTo>
                  <a:lnTo>
                    <a:pt x="3148" y="1191"/>
                  </a:lnTo>
                  <a:lnTo>
                    <a:pt x="3181" y="1281"/>
                  </a:lnTo>
                  <a:lnTo>
                    <a:pt x="3208" y="1375"/>
                  </a:lnTo>
                  <a:lnTo>
                    <a:pt x="3229" y="1470"/>
                  </a:lnTo>
                  <a:lnTo>
                    <a:pt x="3243" y="1568"/>
                  </a:lnTo>
                  <a:lnTo>
                    <a:pt x="3251" y="1668"/>
                  </a:lnTo>
                  <a:lnTo>
                    <a:pt x="3483" y="1668"/>
                  </a:lnTo>
                  <a:lnTo>
                    <a:pt x="3483" y="1823"/>
                  </a:lnTo>
                  <a:lnTo>
                    <a:pt x="3251" y="1823"/>
                  </a:lnTo>
                  <a:lnTo>
                    <a:pt x="3242" y="1922"/>
                  </a:lnTo>
                  <a:lnTo>
                    <a:pt x="3227" y="2019"/>
                  </a:lnTo>
                  <a:lnTo>
                    <a:pt x="3205" y="2114"/>
                  </a:lnTo>
                  <a:lnTo>
                    <a:pt x="3179" y="2207"/>
                  </a:lnTo>
                  <a:lnTo>
                    <a:pt x="3146" y="2298"/>
                  </a:lnTo>
                  <a:lnTo>
                    <a:pt x="3107" y="2385"/>
                  </a:lnTo>
                  <a:lnTo>
                    <a:pt x="3064" y="2470"/>
                  </a:lnTo>
                  <a:lnTo>
                    <a:pt x="3015" y="2551"/>
                  </a:lnTo>
                  <a:lnTo>
                    <a:pt x="2962" y="2629"/>
                  </a:lnTo>
                  <a:lnTo>
                    <a:pt x="2904" y="2704"/>
                  </a:lnTo>
                  <a:lnTo>
                    <a:pt x="2841" y="2775"/>
                  </a:lnTo>
                  <a:lnTo>
                    <a:pt x="2774" y="2841"/>
                  </a:lnTo>
                  <a:lnTo>
                    <a:pt x="2703" y="2905"/>
                  </a:lnTo>
                  <a:lnTo>
                    <a:pt x="2629" y="2963"/>
                  </a:lnTo>
                  <a:lnTo>
                    <a:pt x="2551" y="3016"/>
                  </a:lnTo>
                  <a:lnTo>
                    <a:pt x="2469" y="3065"/>
                  </a:lnTo>
                  <a:lnTo>
                    <a:pt x="2384" y="3108"/>
                  </a:lnTo>
                  <a:lnTo>
                    <a:pt x="2297" y="3146"/>
                  </a:lnTo>
                  <a:lnTo>
                    <a:pt x="2207" y="3179"/>
                  </a:lnTo>
                  <a:lnTo>
                    <a:pt x="2114" y="3206"/>
                  </a:lnTo>
                  <a:lnTo>
                    <a:pt x="2019" y="3228"/>
                  </a:lnTo>
                  <a:lnTo>
                    <a:pt x="1922" y="3242"/>
                  </a:lnTo>
                  <a:lnTo>
                    <a:pt x="1823" y="3251"/>
                  </a:lnTo>
                  <a:lnTo>
                    <a:pt x="1823" y="3483"/>
                  </a:lnTo>
                  <a:lnTo>
                    <a:pt x="1667" y="3483"/>
                  </a:lnTo>
                  <a:lnTo>
                    <a:pt x="1667" y="3252"/>
                  </a:lnTo>
                  <a:lnTo>
                    <a:pt x="1567" y="3243"/>
                  </a:lnTo>
                  <a:lnTo>
                    <a:pt x="1470" y="3229"/>
                  </a:lnTo>
                  <a:lnTo>
                    <a:pt x="1374" y="3209"/>
                  </a:lnTo>
                  <a:lnTo>
                    <a:pt x="1281" y="3181"/>
                  </a:lnTo>
                  <a:lnTo>
                    <a:pt x="1191" y="3148"/>
                  </a:lnTo>
                  <a:lnTo>
                    <a:pt x="1102" y="3110"/>
                  </a:lnTo>
                  <a:lnTo>
                    <a:pt x="1017" y="3067"/>
                  </a:lnTo>
                  <a:lnTo>
                    <a:pt x="935" y="3019"/>
                  </a:lnTo>
                  <a:lnTo>
                    <a:pt x="857" y="2965"/>
                  </a:lnTo>
                  <a:lnTo>
                    <a:pt x="782" y="2907"/>
                  </a:lnTo>
                  <a:lnTo>
                    <a:pt x="710" y="2844"/>
                  </a:lnTo>
                  <a:lnTo>
                    <a:pt x="643" y="2777"/>
                  </a:lnTo>
                  <a:lnTo>
                    <a:pt x="581" y="2706"/>
                  </a:lnTo>
                  <a:lnTo>
                    <a:pt x="521" y="2632"/>
                  </a:lnTo>
                  <a:lnTo>
                    <a:pt x="468" y="2553"/>
                  </a:lnTo>
                  <a:lnTo>
                    <a:pt x="419" y="2472"/>
                  </a:lnTo>
                  <a:lnTo>
                    <a:pt x="376" y="2387"/>
                  </a:lnTo>
                  <a:lnTo>
                    <a:pt x="337" y="2299"/>
                  </a:lnTo>
                  <a:lnTo>
                    <a:pt x="304" y="2209"/>
                  </a:lnTo>
                  <a:lnTo>
                    <a:pt x="277" y="2115"/>
                  </a:lnTo>
                  <a:lnTo>
                    <a:pt x="255" y="2020"/>
                  </a:lnTo>
                  <a:lnTo>
                    <a:pt x="241" y="1923"/>
                  </a:lnTo>
                  <a:lnTo>
                    <a:pt x="232" y="1823"/>
                  </a:lnTo>
                  <a:lnTo>
                    <a:pt x="0" y="1823"/>
                  </a:lnTo>
                  <a:lnTo>
                    <a:pt x="0" y="1668"/>
                  </a:lnTo>
                  <a:lnTo>
                    <a:pt x="232" y="1668"/>
                  </a:lnTo>
                  <a:lnTo>
                    <a:pt x="240" y="1567"/>
                  </a:lnTo>
                  <a:lnTo>
                    <a:pt x="254" y="1470"/>
                  </a:lnTo>
                  <a:lnTo>
                    <a:pt x="275" y="1374"/>
                  </a:lnTo>
                  <a:lnTo>
                    <a:pt x="303" y="1280"/>
                  </a:lnTo>
                  <a:lnTo>
                    <a:pt x="336" y="1189"/>
                  </a:lnTo>
                  <a:lnTo>
                    <a:pt x="374" y="1101"/>
                  </a:lnTo>
                  <a:lnTo>
                    <a:pt x="417" y="1015"/>
                  </a:lnTo>
                  <a:lnTo>
                    <a:pt x="467" y="934"/>
                  </a:lnTo>
                  <a:lnTo>
                    <a:pt x="519" y="855"/>
                  </a:lnTo>
                  <a:lnTo>
                    <a:pt x="578" y="780"/>
                  </a:lnTo>
                  <a:lnTo>
                    <a:pt x="641" y="708"/>
                  </a:lnTo>
                  <a:lnTo>
                    <a:pt x="708" y="642"/>
                  </a:lnTo>
                  <a:lnTo>
                    <a:pt x="780" y="578"/>
                  </a:lnTo>
                  <a:lnTo>
                    <a:pt x="855" y="519"/>
                  </a:lnTo>
                  <a:lnTo>
                    <a:pt x="933" y="467"/>
                  </a:lnTo>
                  <a:lnTo>
                    <a:pt x="1015" y="417"/>
                  </a:lnTo>
                  <a:lnTo>
                    <a:pt x="1101" y="374"/>
                  </a:lnTo>
                  <a:lnTo>
                    <a:pt x="1189" y="336"/>
                  </a:lnTo>
                  <a:lnTo>
                    <a:pt x="1280" y="303"/>
                  </a:lnTo>
                  <a:lnTo>
                    <a:pt x="1373" y="275"/>
                  </a:lnTo>
                  <a:lnTo>
                    <a:pt x="1469" y="254"/>
                  </a:lnTo>
                  <a:lnTo>
                    <a:pt x="1567" y="240"/>
                  </a:lnTo>
                  <a:lnTo>
                    <a:pt x="1667" y="232"/>
                  </a:lnTo>
                  <a:lnTo>
                    <a:pt x="166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3" name="Freeform 113"/>
            <p:cNvSpPr>
              <a:spLocks noEditPoints="1"/>
            </p:cNvSpPr>
            <p:nvPr/>
          </p:nvSpPr>
          <p:spPr bwMode="auto">
            <a:xfrm>
              <a:off x="11169650" y="2805113"/>
              <a:ext cx="173037" cy="173037"/>
            </a:xfrm>
            <a:custGeom>
              <a:avLst/>
              <a:gdLst>
                <a:gd name="T0" fmla="*/ 443 w 977"/>
                <a:gd name="T1" fmla="*/ 151 h 977"/>
                <a:gd name="T2" fmla="*/ 359 w 977"/>
                <a:gd name="T3" fmla="*/ 173 h 977"/>
                <a:gd name="T4" fmla="*/ 285 w 977"/>
                <a:gd name="T5" fmla="*/ 216 h 977"/>
                <a:gd name="T6" fmla="*/ 225 w 977"/>
                <a:gd name="T7" fmla="*/ 276 h 977"/>
                <a:gd name="T8" fmla="*/ 181 w 977"/>
                <a:gd name="T9" fmla="*/ 350 h 977"/>
                <a:gd name="T10" fmla="*/ 158 w 977"/>
                <a:gd name="T11" fmla="*/ 434 h 977"/>
                <a:gd name="T12" fmla="*/ 158 w 977"/>
                <a:gd name="T13" fmla="*/ 526 h 977"/>
                <a:gd name="T14" fmla="*/ 181 w 977"/>
                <a:gd name="T15" fmla="*/ 611 h 977"/>
                <a:gd name="T16" fmla="*/ 225 w 977"/>
                <a:gd name="T17" fmla="*/ 685 h 977"/>
                <a:gd name="T18" fmla="*/ 284 w 977"/>
                <a:gd name="T19" fmla="*/ 745 h 977"/>
                <a:gd name="T20" fmla="*/ 358 w 977"/>
                <a:gd name="T21" fmla="*/ 788 h 977"/>
                <a:gd name="T22" fmla="*/ 443 w 977"/>
                <a:gd name="T23" fmla="*/ 811 h 977"/>
                <a:gd name="T24" fmla="*/ 534 w 977"/>
                <a:gd name="T25" fmla="*/ 811 h 977"/>
                <a:gd name="T26" fmla="*/ 619 w 977"/>
                <a:gd name="T27" fmla="*/ 788 h 977"/>
                <a:gd name="T28" fmla="*/ 693 w 977"/>
                <a:gd name="T29" fmla="*/ 745 h 977"/>
                <a:gd name="T30" fmla="*/ 752 w 977"/>
                <a:gd name="T31" fmla="*/ 685 h 977"/>
                <a:gd name="T32" fmla="*/ 796 w 977"/>
                <a:gd name="T33" fmla="*/ 611 h 977"/>
                <a:gd name="T34" fmla="*/ 819 w 977"/>
                <a:gd name="T35" fmla="*/ 526 h 977"/>
                <a:gd name="T36" fmla="*/ 819 w 977"/>
                <a:gd name="T37" fmla="*/ 436 h 977"/>
                <a:gd name="T38" fmla="*/ 796 w 977"/>
                <a:gd name="T39" fmla="*/ 350 h 977"/>
                <a:gd name="T40" fmla="*/ 752 w 977"/>
                <a:gd name="T41" fmla="*/ 276 h 977"/>
                <a:gd name="T42" fmla="*/ 692 w 977"/>
                <a:gd name="T43" fmla="*/ 216 h 977"/>
                <a:gd name="T44" fmla="*/ 618 w 977"/>
                <a:gd name="T45" fmla="*/ 173 h 977"/>
                <a:gd name="T46" fmla="*/ 534 w 977"/>
                <a:gd name="T47" fmla="*/ 151 h 977"/>
                <a:gd name="T48" fmla="*/ 489 w 977"/>
                <a:gd name="T49" fmla="*/ 0 h 977"/>
                <a:gd name="T50" fmla="*/ 599 w 977"/>
                <a:gd name="T51" fmla="*/ 12 h 977"/>
                <a:gd name="T52" fmla="*/ 702 w 977"/>
                <a:gd name="T53" fmla="*/ 49 h 977"/>
                <a:gd name="T54" fmla="*/ 792 w 977"/>
                <a:gd name="T55" fmla="*/ 107 h 977"/>
                <a:gd name="T56" fmla="*/ 868 w 977"/>
                <a:gd name="T57" fmla="*/ 183 h 977"/>
                <a:gd name="T58" fmla="*/ 928 w 977"/>
                <a:gd name="T59" fmla="*/ 274 h 977"/>
                <a:gd name="T60" fmla="*/ 965 w 977"/>
                <a:gd name="T61" fmla="*/ 377 h 977"/>
                <a:gd name="T62" fmla="*/ 977 w 977"/>
                <a:gd name="T63" fmla="*/ 488 h 977"/>
                <a:gd name="T64" fmla="*/ 965 w 977"/>
                <a:gd name="T65" fmla="*/ 599 h 977"/>
                <a:gd name="T66" fmla="*/ 928 w 977"/>
                <a:gd name="T67" fmla="*/ 702 h 977"/>
                <a:gd name="T68" fmla="*/ 868 w 977"/>
                <a:gd name="T69" fmla="*/ 792 h 977"/>
                <a:gd name="T70" fmla="*/ 792 w 977"/>
                <a:gd name="T71" fmla="*/ 868 h 977"/>
                <a:gd name="T72" fmla="*/ 702 w 977"/>
                <a:gd name="T73" fmla="*/ 927 h 977"/>
                <a:gd name="T74" fmla="*/ 599 w 977"/>
                <a:gd name="T75" fmla="*/ 964 h 977"/>
                <a:gd name="T76" fmla="*/ 489 w 977"/>
                <a:gd name="T77" fmla="*/ 977 h 977"/>
                <a:gd name="T78" fmla="*/ 378 w 977"/>
                <a:gd name="T79" fmla="*/ 964 h 977"/>
                <a:gd name="T80" fmla="*/ 275 w 977"/>
                <a:gd name="T81" fmla="*/ 927 h 977"/>
                <a:gd name="T82" fmla="*/ 185 w 977"/>
                <a:gd name="T83" fmla="*/ 868 h 977"/>
                <a:gd name="T84" fmla="*/ 109 w 977"/>
                <a:gd name="T85" fmla="*/ 792 h 977"/>
                <a:gd name="T86" fmla="*/ 49 w 977"/>
                <a:gd name="T87" fmla="*/ 702 h 977"/>
                <a:gd name="T88" fmla="*/ 12 w 977"/>
                <a:gd name="T89" fmla="*/ 599 h 977"/>
                <a:gd name="T90" fmla="*/ 0 w 977"/>
                <a:gd name="T91" fmla="*/ 488 h 977"/>
                <a:gd name="T92" fmla="*/ 12 w 977"/>
                <a:gd name="T93" fmla="*/ 377 h 977"/>
                <a:gd name="T94" fmla="*/ 49 w 977"/>
                <a:gd name="T95" fmla="*/ 275 h 977"/>
                <a:gd name="T96" fmla="*/ 109 w 977"/>
                <a:gd name="T97" fmla="*/ 184 h 977"/>
                <a:gd name="T98" fmla="*/ 185 w 977"/>
                <a:gd name="T99" fmla="*/ 107 h 977"/>
                <a:gd name="T100" fmla="*/ 275 w 977"/>
                <a:gd name="T101" fmla="*/ 49 h 977"/>
                <a:gd name="T102" fmla="*/ 378 w 977"/>
                <a:gd name="T103" fmla="*/ 12 h 977"/>
                <a:gd name="T104" fmla="*/ 489 w 977"/>
                <a:gd name="T105"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7" h="977">
                  <a:moveTo>
                    <a:pt x="489" y="147"/>
                  </a:moveTo>
                  <a:lnTo>
                    <a:pt x="443" y="151"/>
                  </a:lnTo>
                  <a:lnTo>
                    <a:pt x="400" y="159"/>
                  </a:lnTo>
                  <a:lnTo>
                    <a:pt x="359" y="173"/>
                  </a:lnTo>
                  <a:lnTo>
                    <a:pt x="320" y="193"/>
                  </a:lnTo>
                  <a:lnTo>
                    <a:pt x="285" y="216"/>
                  </a:lnTo>
                  <a:lnTo>
                    <a:pt x="252" y="245"/>
                  </a:lnTo>
                  <a:lnTo>
                    <a:pt x="225" y="276"/>
                  </a:lnTo>
                  <a:lnTo>
                    <a:pt x="200" y="312"/>
                  </a:lnTo>
                  <a:lnTo>
                    <a:pt x="181" y="350"/>
                  </a:lnTo>
                  <a:lnTo>
                    <a:pt x="167" y="391"/>
                  </a:lnTo>
                  <a:lnTo>
                    <a:pt x="158" y="434"/>
                  </a:lnTo>
                  <a:lnTo>
                    <a:pt x="155" y="481"/>
                  </a:lnTo>
                  <a:lnTo>
                    <a:pt x="158" y="526"/>
                  </a:lnTo>
                  <a:lnTo>
                    <a:pt x="167" y="570"/>
                  </a:lnTo>
                  <a:lnTo>
                    <a:pt x="181" y="611"/>
                  </a:lnTo>
                  <a:lnTo>
                    <a:pt x="200" y="649"/>
                  </a:lnTo>
                  <a:lnTo>
                    <a:pt x="225" y="685"/>
                  </a:lnTo>
                  <a:lnTo>
                    <a:pt x="252" y="716"/>
                  </a:lnTo>
                  <a:lnTo>
                    <a:pt x="284" y="745"/>
                  </a:lnTo>
                  <a:lnTo>
                    <a:pt x="320" y="768"/>
                  </a:lnTo>
                  <a:lnTo>
                    <a:pt x="358" y="788"/>
                  </a:lnTo>
                  <a:lnTo>
                    <a:pt x="400" y="802"/>
                  </a:lnTo>
                  <a:lnTo>
                    <a:pt x="443" y="811"/>
                  </a:lnTo>
                  <a:lnTo>
                    <a:pt x="489" y="813"/>
                  </a:lnTo>
                  <a:lnTo>
                    <a:pt x="534" y="811"/>
                  </a:lnTo>
                  <a:lnTo>
                    <a:pt x="577" y="802"/>
                  </a:lnTo>
                  <a:lnTo>
                    <a:pt x="619" y="788"/>
                  </a:lnTo>
                  <a:lnTo>
                    <a:pt x="657" y="769"/>
                  </a:lnTo>
                  <a:lnTo>
                    <a:pt x="693" y="745"/>
                  </a:lnTo>
                  <a:lnTo>
                    <a:pt x="725" y="716"/>
                  </a:lnTo>
                  <a:lnTo>
                    <a:pt x="752" y="685"/>
                  </a:lnTo>
                  <a:lnTo>
                    <a:pt x="777" y="650"/>
                  </a:lnTo>
                  <a:lnTo>
                    <a:pt x="796" y="611"/>
                  </a:lnTo>
                  <a:lnTo>
                    <a:pt x="810" y="570"/>
                  </a:lnTo>
                  <a:lnTo>
                    <a:pt x="819" y="526"/>
                  </a:lnTo>
                  <a:lnTo>
                    <a:pt x="822" y="481"/>
                  </a:lnTo>
                  <a:lnTo>
                    <a:pt x="819" y="436"/>
                  </a:lnTo>
                  <a:lnTo>
                    <a:pt x="810" y="391"/>
                  </a:lnTo>
                  <a:lnTo>
                    <a:pt x="796" y="350"/>
                  </a:lnTo>
                  <a:lnTo>
                    <a:pt x="777" y="312"/>
                  </a:lnTo>
                  <a:lnTo>
                    <a:pt x="752" y="276"/>
                  </a:lnTo>
                  <a:lnTo>
                    <a:pt x="725" y="245"/>
                  </a:lnTo>
                  <a:lnTo>
                    <a:pt x="692" y="216"/>
                  </a:lnTo>
                  <a:lnTo>
                    <a:pt x="657" y="193"/>
                  </a:lnTo>
                  <a:lnTo>
                    <a:pt x="618" y="173"/>
                  </a:lnTo>
                  <a:lnTo>
                    <a:pt x="577" y="159"/>
                  </a:lnTo>
                  <a:lnTo>
                    <a:pt x="534" y="151"/>
                  </a:lnTo>
                  <a:lnTo>
                    <a:pt x="489" y="147"/>
                  </a:lnTo>
                  <a:close/>
                  <a:moveTo>
                    <a:pt x="489" y="0"/>
                  </a:moveTo>
                  <a:lnTo>
                    <a:pt x="544" y="3"/>
                  </a:lnTo>
                  <a:lnTo>
                    <a:pt x="599" y="12"/>
                  </a:lnTo>
                  <a:lnTo>
                    <a:pt x="652" y="28"/>
                  </a:lnTo>
                  <a:lnTo>
                    <a:pt x="702" y="49"/>
                  </a:lnTo>
                  <a:lnTo>
                    <a:pt x="749" y="76"/>
                  </a:lnTo>
                  <a:lnTo>
                    <a:pt x="792" y="107"/>
                  </a:lnTo>
                  <a:lnTo>
                    <a:pt x="833" y="143"/>
                  </a:lnTo>
                  <a:lnTo>
                    <a:pt x="868" y="183"/>
                  </a:lnTo>
                  <a:lnTo>
                    <a:pt x="900" y="228"/>
                  </a:lnTo>
                  <a:lnTo>
                    <a:pt x="928" y="274"/>
                  </a:lnTo>
                  <a:lnTo>
                    <a:pt x="949" y="325"/>
                  </a:lnTo>
                  <a:lnTo>
                    <a:pt x="965" y="377"/>
                  </a:lnTo>
                  <a:lnTo>
                    <a:pt x="974" y="431"/>
                  </a:lnTo>
                  <a:lnTo>
                    <a:pt x="977" y="488"/>
                  </a:lnTo>
                  <a:lnTo>
                    <a:pt x="974" y="544"/>
                  </a:lnTo>
                  <a:lnTo>
                    <a:pt x="965" y="599"/>
                  </a:lnTo>
                  <a:lnTo>
                    <a:pt x="949" y="652"/>
                  </a:lnTo>
                  <a:lnTo>
                    <a:pt x="928" y="702"/>
                  </a:lnTo>
                  <a:lnTo>
                    <a:pt x="900" y="749"/>
                  </a:lnTo>
                  <a:lnTo>
                    <a:pt x="868" y="792"/>
                  </a:lnTo>
                  <a:lnTo>
                    <a:pt x="833" y="832"/>
                  </a:lnTo>
                  <a:lnTo>
                    <a:pt x="792" y="868"/>
                  </a:lnTo>
                  <a:lnTo>
                    <a:pt x="749" y="900"/>
                  </a:lnTo>
                  <a:lnTo>
                    <a:pt x="702" y="927"/>
                  </a:lnTo>
                  <a:lnTo>
                    <a:pt x="652" y="948"/>
                  </a:lnTo>
                  <a:lnTo>
                    <a:pt x="599" y="964"/>
                  </a:lnTo>
                  <a:lnTo>
                    <a:pt x="544" y="974"/>
                  </a:lnTo>
                  <a:lnTo>
                    <a:pt x="489" y="977"/>
                  </a:lnTo>
                  <a:lnTo>
                    <a:pt x="433" y="974"/>
                  </a:lnTo>
                  <a:lnTo>
                    <a:pt x="378" y="964"/>
                  </a:lnTo>
                  <a:lnTo>
                    <a:pt x="325" y="948"/>
                  </a:lnTo>
                  <a:lnTo>
                    <a:pt x="275" y="927"/>
                  </a:lnTo>
                  <a:lnTo>
                    <a:pt x="228" y="900"/>
                  </a:lnTo>
                  <a:lnTo>
                    <a:pt x="185" y="868"/>
                  </a:lnTo>
                  <a:lnTo>
                    <a:pt x="144" y="832"/>
                  </a:lnTo>
                  <a:lnTo>
                    <a:pt x="109" y="792"/>
                  </a:lnTo>
                  <a:lnTo>
                    <a:pt x="77" y="749"/>
                  </a:lnTo>
                  <a:lnTo>
                    <a:pt x="49" y="702"/>
                  </a:lnTo>
                  <a:lnTo>
                    <a:pt x="28" y="652"/>
                  </a:lnTo>
                  <a:lnTo>
                    <a:pt x="12" y="599"/>
                  </a:lnTo>
                  <a:lnTo>
                    <a:pt x="3" y="544"/>
                  </a:lnTo>
                  <a:lnTo>
                    <a:pt x="0" y="488"/>
                  </a:lnTo>
                  <a:lnTo>
                    <a:pt x="3" y="432"/>
                  </a:lnTo>
                  <a:lnTo>
                    <a:pt x="12" y="377"/>
                  </a:lnTo>
                  <a:lnTo>
                    <a:pt x="28" y="325"/>
                  </a:lnTo>
                  <a:lnTo>
                    <a:pt x="49" y="275"/>
                  </a:lnTo>
                  <a:lnTo>
                    <a:pt x="77" y="228"/>
                  </a:lnTo>
                  <a:lnTo>
                    <a:pt x="109" y="184"/>
                  </a:lnTo>
                  <a:lnTo>
                    <a:pt x="144" y="144"/>
                  </a:lnTo>
                  <a:lnTo>
                    <a:pt x="185" y="107"/>
                  </a:lnTo>
                  <a:lnTo>
                    <a:pt x="228" y="77"/>
                  </a:lnTo>
                  <a:lnTo>
                    <a:pt x="275" y="49"/>
                  </a:lnTo>
                  <a:lnTo>
                    <a:pt x="325" y="28"/>
                  </a:lnTo>
                  <a:lnTo>
                    <a:pt x="378" y="12"/>
                  </a:lnTo>
                  <a:lnTo>
                    <a:pt x="433" y="3"/>
                  </a:lnTo>
                  <a:lnTo>
                    <a:pt x="489"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grpSp>
        <p:nvGrpSpPr>
          <p:cNvPr id="64" name="Group 50"/>
          <p:cNvGrpSpPr/>
          <p:nvPr/>
        </p:nvGrpSpPr>
        <p:grpSpPr>
          <a:xfrm>
            <a:off x="1571459" y="2568536"/>
            <a:ext cx="614363" cy="600075"/>
            <a:chOff x="5305425" y="1893888"/>
            <a:chExt cx="614363" cy="600075"/>
          </a:xfrm>
          <a:solidFill>
            <a:schemeClr val="bg1"/>
          </a:solidFill>
        </p:grpSpPr>
        <p:sp>
          <p:nvSpPr>
            <p:cNvPr id="65" name="Freeform 153"/>
            <p:cNvSpPr>
              <a:spLocks noEditPoints="1"/>
            </p:cNvSpPr>
            <p:nvPr/>
          </p:nvSpPr>
          <p:spPr bwMode="auto">
            <a:xfrm>
              <a:off x="5484813" y="1992313"/>
              <a:ext cx="434975" cy="228600"/>
            </a:xfrm>
            <a:custGeom>
              <a:avLst/>
              <a:gdLst>
                <a:gd name="T0" fmla="*/ 403 w 2470"/>
                <a:gd name="T1" fmla="*/ 911 h 1295"/>
                <a:gd name="T2" fmla="*/ 471 w 2470"/>
                <a:gd name="T3" fmla="*/ 1140 h 1295"/>
                <a:gd name="T4" fmla="*/ 2013 w 2470"/>
                <a:gd name="T5" fmla="*/ 1140 h 1295"/>
                <a:gd name="T6" fmla="*/ 2080 w 2470"/>
                <a:gd name="T7" fmla="*/ 911 h 1295"/>
                <a:gd name="T8" fmla="*/ 403 w 2470"/>
                <a:gd name="T9" fmla="*/ 911 h 1295"/>
                <a:gd name="T10" fmla="*/ 291 w 2470"/>
                <a:gd name="T11" fmla="*/ 533 h 1295"/>
                <a:gd name="T12" fmla="*/ 356 w 2470"/>
                <a:gd name="T13" fmla="*/ 762 h 1295"/>
                <a:gd name="T14" fmla="*/ 2117 w 2470"/>
                <a:gd name="T15" fmla="*/ 762 h 1295"/>
                <a:gd name="T16" fmla="*/ 2184 w 2470"/>
                <a:gd name="T17" fmla="*/ 533 h 1295"/>
                <a:gd name="T18" fmla="*/ 291 w 2470"/>
                <a:gd name="T19" fmla="*/ 533 h 1295"/>
                <a:gd name="T20" fmla="*/ 181 w 2470"/>
                <a:gd name="T21" fmla="*/ 149 h 1295"/>
                <a:gd name="T22" fmla="*/ 247 w 2470"/>
                <a:gd name="T23" fmla="*/ 378 h 1295"/>
                <a:gd name="T24" fmla="*/ 2228 w 2470"/>
                <a:gd name="T25" fmla="*/ 378 h 1295"/>
                <a:gd name="T26" fmla="*/ 2296 w 2470"/>
                <a:gd name="T27" fmla="*/ 149 h 1295"/>
                <a:gd name="T28" fmla="*/ 181 w 2470"/>
                <a:gd name="T29" fmla="*/ 149 h 1295"/>
                <a:gd name="T30" fmla="*/ 77 w 2470"/>
                <a:gd name="T31" fmla="*/ 0 h 1295"/>
                <a:gd name="T32" fmla="*/ 2391 w 2470"/>
                <a:gd name="T33" fmla="*/ 0 h 1295"/>
                <a:gd name="T34" fmla="*/ 2412 w 2470"/>
                <a:gd name="T35" fmla="*/ 2 h 1295"/>
                <a:gd name="T36" fmla="*/ 2429 w 2470"/>
                <a:gd name="T37" fmla="*/ 9 h 1295"/>
                <a:gd name="T38" fmla="*/ 2443 w 2470"/>
                <a:gd name="T39" fmla="*/ 17 h 1295"/>
                <a:gd name="T40" fmla="*/ 2454 w 2470"/>
                <a:gd name="T41" fmla="*/ 29 h 1295"/>
                <a:gd name="T42" fmla="*/ 2462 w 2470"/>
                <a:gd name="T43" fmla="*/ 41 h 1295"/>
                <a:gd name="T44" fmla="*/ 2467 w 2470"/>
                <a:gd name="T45" fmla="*/ 55 h 1295"/>
                <a:gd name="T46" fmla="*/ 2470 w 2470"/>
                <a:gd name="T47" fmla="*/ 70 h 1295"/>
                <a:gd name="T48" fmla="*/ 2468 w 2470"/>
                <a:gd name="T49" fmla="*/ 84 h 1295"/>
                <a:gd name="T50" fmla="*/ 2465 w 2470"/>
                <a:gd name="T51" fmla="*/ 97 h 1295"/>
                <a:gd name="T52" fmla="*/ 2139 w 2470"/>
                <a:gd name="T53" fmla="*/ 1243 h 1295"/>
                <a:gd name="T54" fmla="*/ 2132 w 2470"/>
                <a:gd name="T55" fmla="*/ 1260 h 1295"/>
                <a:gd name="T56" fmla="*/ 2120 w 2470"/>
                <a:gd name="T57" fmla="*/ 1274 h 1295"/>
                <a:gd name="T58" fmla="*/ 2106 w 2470"/>
                <a:gd name="T59" fmla="*/ 1286 h 1295"/>
                <a:gd name="T60" fmla="*/ 2086 w 2470"/>
                <a:gd name="T61" fmla="*/ 1292 h 1295"/>
                <a:gd name="T62" fmla="*/ 2065 w 2470"/>
                <a:gd name="T63" fmla="*/ 1295 h 1295"/>
                <a:gd name="T64" fmla="*/ 411 w 2470"/>
                <a:gd name="T65" fmla="*/ 1295 h 1295"/>
                <a:gd name="T66" fmla="*/ 390 w 2470"/>
                <a:gd name="T67" fmla="*/ 1292 h 1295"/>
                <a:gd name="T68" fmla="*/ 371 w 2470"/>
                <a:gd name="T69" fmla="*/ 1286 h 1295"/>
                <a:gd name="T70" fmla="*/ 355 w 2470"/>
                <a:gd name="T71" fmla="*/ 1274 h 1295"/>
                <a:gd name="T72" fmla="*/ 344 w 2470"/>
                <a:gd name="T73" fmla="*/ 1260 h 1295"/>
                <a:gd name="T74" fmla="*/ 337 w 2470"/>
                <a:gd name="T75" fmla="*/ 1243 h 1295"/>
                <a:gd name="T76" fmla="*/ 3 w 2470"/>
                <a:gd name="T77" fmla="*/ 97 h 1295"/>
                <a:gd name="T78" fmla="*/ 0 w 2470"/>
                <a:gd name="T79" fmla="*/ 73 h 1295"/>
                <a:gd name="T80" fmla="*/ 2 w 2470"/>
                <a:gd name="T81" fmla="*/ 53 h 1295"/>
                <a:gd name="T82" fmla="*/ 9 w 2470"/>
                <a:gd name="T83" fmla="*/ 35 h 1295"/>
                <a:gd name="T84" fmla="*/ 20 w 2470"/>
                <a:gd name="T85" fmla="*/ 20 h 1295"/>
                <a:gd name="T86" fmla="*/ 36 w 2470"/>
                <a:gd name="T87" fmla="*/ 10 h 1295"/>
                <a:gd name="T88" fmla="*/ 55 w 2470"/>
                <a:gd name="T89" fmla="*/ 2 h 1295"/>
                <a:gd name="T90" fmla="*/ 77 w 2470"/>
                <a:gd name="T91" fmla="*/ 0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0" h="1295">
                  <a:moveTo>
                    <a:pt x="403" y="911"/>
                  </a:moveTo>
                  <a:lnTo>
                    <a:pt x="471" y="1140"/>
                  </a:lnTo>
                  <a:lnTo>
                    <a:pt x="2013" y="1140"/>
                  </a:lnTo>
                  <a:lnTo>
                    <a:pt x="2080" y="911"/>
                  </a:lnTo>
                  <a:lnTo>
                    <a:pt x="403" y="911"/>
                  </a:lnTo>
                  <a:close/>
                  <a:moveTo>
                    <a:pt x="291" y="533"/>
                  </a:moveTo>
                  <a:lnTo>
                    <a:pt x="356" y="762"/>
                  </a:lnTo>
                  <a:lnTo>
                    <a:pt x="2117" y="762"/>
                  </a:lnTo>
                  <a:lnTo>
                    <a:pt x="2184" y="533"/>
                  </a:lnTo>
                  <a:lnTo>
                    <a:pt x="291" y="533"/>
                  </a:lnTo>
                  <a:close/>
                  <a:moveTo>
                    <a:pt x="181" y="149"/>
                  </a:moveTo>
                  <a:lnTo>
                    <a:pt x="247" y="378"/>
                  </a:lnTo>
                  <a:lnTo>
                    <a:pt x="2228" y="378"/>
                  </a:lnTo>
                  <a:lnTo>
                    <a:pt x="2296" y="149"/>
                  </a:lnTo>
                  <a:lnTo>
                    <a:pt x="181" y="149"/>
                  </a:lnTo>
                  <a:close/>
                  <a:moveTo>
                    <a:pt x="77" y="0"/>
                  </a:moveTo>
                  <a:lnTo>
                    <a:pt x="2391" y="0"/>
                  </a:lnTo>
                  <a:lnTo>
                    <a:pt x="2412" y="2"/>
                  </a:lnTo>
                  <a:lnTo>
                    <a:pt x="2429" y="9"/>
                  </a:lnTo>
                  <a:lnTo>
                    <a:pt x="2443" y="17"/>
                  </a:lnTo>
                  <a:lnTo>
                    <a:pt x="2454" y="29"/>
                  </a:lnTo>
                  <a:lnTo>
                    <a:pt x="2462" y="41"/>
                  </a:lnTo>
                  <a:lnTo>
                    <a:pt x="2467" y="55"/>
                  </a:lnTo>
                  <a:lnTo>
                    <a:pt x="2470" y="70"/>
                  </a:lnTo>
                  <a:lnTo>
                    <a:pt x="2468" y="84"/>
                  </a:lnTo>
                  <a:lnTo>
                    <a:pt x="2465" y="97"/>
                  </a:lnTo>
                  <a:lnTo>
                    <a:pt x="2139" y="1243"/>
                  </a:lnTo>
                  <a:lnTo>
                    <a:pt x="2132" y="1260"/>
                  </a:lnTo>
                  <a:lnTo>
                    <a:pt x="2120" y="1274"/>
                  </a:lnTo>
                  <a:lnTo>
                    <a:pt x="2106" y="1286"/>
                  </a:lnTo>
                  <a:lnTo>
                    <a:pt x="2086" y="1292"/>
                  </a:lnTo>
                  <a:lnTo>
                    <a:pt x="2065" y="1295"/>
                  </a:lnTo>
                  <a:lnTo>
                    <a:pt x="411" y="1295"/>
                  </a:lnTo>
                  <a:lnTo>
                    <a:pt x="390" y="1292"/>
                  </a:lnTo>
                  <a:lnTo>
                    <a:pt x="371" y="1286"/>
                  </a:lnTo>
                  <a:lnTo>
                    <a:pt x="355" y="1274"/>
                  </a:lnTo>
                  <a:lnTo>
                    <a:pt x="344" y="1260"/>
                  </a:lnTo>
                  <a:lnTo>
                    <a:pt x="337" y="1243"/>
                  </a:lnTo>
                  <a:lnTo>
                    <a:pt x="3" y="97"/>
                  </a:lnTo>
                  <a:lnTo>
                    <a:pt x="0" y="73"/>
                  </a:lnTo>
                  <a:lnTo>
                    <a:pt x="2" y="53"/>
                  </a:lnTo>
                  <a:lnTo>
                    <a:pt x="9" y="35"/>
                  </a:lnTo>
                  <a:lnTo>
                    <a:pt x="20" y="20"/>
                  </a:lnTo>
                  <a:lnTo>
                    <a:pt x="36" y="10"/>
                  </a:lnTo>
                  <a:lnTo>
                    <a:pt x="55" y="2"/>
                  </a:lnTo>
                  <a:lnTo>
                    <a:pt x="7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6" name="Freeform 154"/>
            <p:cNvSpPr/>
            <p:nvPr/>
          </p:nvSpPr>
          <p:spPr bwMode="auto">
            <a:xfrm>
              <a:off x="5305425" y="1893888"/>
              <a:ext cx="544513" cy="393700"/>
            </a:xfrm>
            <a:custGeom>
              <a:avLst/>
              <a:gdLst>
                <a:gd name="T0" fmla="*/ 0 w 3086"/>
                <a:gd name="T1" fmla="*/ 0 h 2234"/>
                <a:gd name="T2" fmla="*/ 610 w 3086"/>
                <a:gd name="T3" fmla="*/ 0 h 2234"/>
                <a:gd name="T4" fmla="*/ 628 w 3086"/>
                <a:gd name="T5" fmla="*/ 2 h 2234"/>
                <a:gd name="T6" fmla="*/ 643 w 3086"/>
                <a:gd name="T7" fmla="*/ 7 h 2234"/>
                <a:gd name="T8" fmla="*/ 657 w 3086"/>
                <a:gd name="T9" fmla="*/ 16 h 2234"/>
                <a:gd name="T10" fmla="*/ 669 w 3086"/>
                <a:gd name="T11" fmla="*/ 27 h 2234"/>
                <a:gd name="T12" fmla="*/ 677 w 3086"/>
                <a:gd name="T13" fmla="*/ 42 h 2234"/>
                <a:gd name="T14" fmla="*/ 684 w 3086"/>
                <a:gd name="T15" fmla="*/ 59 h 2234"/>
                <a:gd name="T16" fmla="*/ 1187 w 3086"/>
                <a:gd name="T17" fmla="*/ 2079 h 2234"/>
                <a:gd name="T18" fmla="*/ 3086 w 3086"/>
                <a:gd name="T19" fmla="*/ 2079 h 2234"/>
                <a:gd name="T20" fmla="*/ 3086 w 3086"/>
                <a:gd name="T21" fmla="*/ 2234 h 2234"/>
                <a:gd name="T22" fmla="*/ 1127 w 3086"/>
                <a:gd name="T23" fmla="*/ 2234 h 2234"/>
                <a:gd name="T24" fmla="*/ 1110 w 3086"/>
                <a:gd name="T25" fmla="*/ 2232 h 2234"/>
                <a:gd name="T26" fmla="*/ 1093 w 3086"/>
                <a:gd name="T27" fmla="*/ 2227 h 2234"/>
                <a:gd name="T28" fmla="*/ 1079 w 3086"/>
                <a:gd name="T29" fmla="*/ 2218 h 2234"/>
                <a:gd name="T30" fmla="*/ 1068 w 3086"/>
                <a:gd name="T31" fmla="*/ 2207 h 2234"/>
                <a:gd name="T32" fmla="*/ 1059 w 3086"/>
                <a:gd name="T33" fmla="*/ 2192 h 2234"/>
                <a:gd name="T34" fmla="*/ 1054 w 3086"/>
                <a:gd name="T35" fmla="*/ 2175 h 2234"/>
                <a:gd name="T36" fmla="*/ 549 w 3086"/>
                <a:gd name="T37" fmla="*/ 149 h 2234"/>
                <a:gd name="T38" fmla="*/ 0 w 3086"/>
                <a:gd name="T39" fmla="*/ 149 h 2234"/>
                <a:gd name="T40" fmla="*/ 0 w 3086"/>
                <a:gd name="T41" fmla="*/ 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6" h="2234">
                  <a:moveTo>
                    <a:pt x="0" y="0"/>
                  </a:moveTo>
                  <a:lnTo>
                    <a:pt x="610" y="0"/>
                  </a:lnTo>
                  <a:lnTo>
                    <a:pt x="628" y="2"/>
                  </a:lnTo>
                  <a:lnTo>
                    <a:pt x="643" y="7"/>
                  </a:lnTo>
                  <a:lnTo>
                    <a:pt x="657" y="16"/>
                  </a:lnTo>
                  <a:lnTo>
                    <a:pt x="669" y="27"/>
                  </a:lnTo>
                  <a:lnTo>
                    <a:pt x="677" y="42"/>
                  </a:lnTo>
                  <a:lnTo>
                    <a:pt x="684" y="59"/>
                  </a:lnTo>
                  <a:lnTo>
                    <a:pt x="1187" y="2079"/>
                  </a:lnTo>
                  <a:lnTo>
                    <a:pt x="3086" y="2079"/>
                  </a:lnTo>
                  <a:lnTo>
                    <a:pt x="3086" y="2234"/>
                  </a:lnTo>
                  <a:lnTo>
                    <a:pt x="1127" y="2234"/>
                  </a:lnTo>
                  <a:lnTo>
                    <a:pt x="1110" y="2232"/>
                  </a:lnTo>
                  <a:lnTo>
                    <a:pt x="1093" y="2227"/>
                  </a:lnTo>
                  <a:lnTo>
                    <a:pt x="1079" y="2218"/>
                  </a:lnTo>
                  <a:lnTo>
                    <a:pt x="1068" y="2207"/>
                  </a:lnTo>
                  <a:lnTo>
                    <a:pt x="1059" y="2192"/>
                  </a:lnTo>
                  <a:lnTo>
                    <a:pt x="1054" y="2175"/>
                  </a:lnTo>
                  <a:lnTo>
                    <a:pt x="549" y="149"/>
                  </a:lnTo>
                  <a:lnTo>
                    <a:pt x="0" y="149"/>
                  </a:lnTo>
                  <a:lnTo>
                    <a:pt x="0"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7" name="Rectangle 155"/>
            <p:cNvSpPr>
              <a:spLocks noChangeArrowheads="1"/>
            </p:cNvSpPr>
            <p:nvPr/>
          </p:nvSpPr>
          <p:spPr bwMode="auto">
            <a:xfrm>
              <a:off x="5503863" y="2328863"/>
              <a:ext cx="304800" cy="25400"/>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8" name="Freeform 156"/>
            <p:cNvSpPr>
              <a:spLocks noEditPoints="1"/>
            </p:cNvSpPr>
            <p:nvPr/>
          </p:nvSpPr>
          <p:spPr bwMode="auto">
            <a:xfrm>
              <a:off x="5741988" y="2389188"/>
              <a:ext cx="103188" cy="104775"/>
            </a:xfrm>
            <a:custGeom>
              <a:avLst/>
              <a:gdLst>
                <a:gd name="T0" fmla="*/ 267 w 592"/>
                <a:gd name="T1" fmla="*/ 158 h 591"/>
                <a:gd name="T2" fmla="*/ 216 w 592"/>
                <a:gd name="T3" fmla="*/ 180 h 591"/>
                <a:gd name="T4" fmla="*/ 179 w 592"/>
                <a:gd name="T5" fmla="*/ 219 h 591"/>
                <a:gd name="T6" fmla="*/ 159 w 592"/>
                <a:gd name="T7" fmla="*/ 269 h 591"/>
                <a:gd name="T8" fmla="*/ 159 w 592"/>
                <a:gd name="T9" fmla="*/ 322 h 591"/>
                <a:gd name="T10" fmla="*/ 181 w 592"/>
                <a:gd name="T11" fmla="*/ 372 h 591"/>
                <a:gd name="T12" fmla="*/ 219 w 592"/>
                <a:gd name="T13" fmla="*/ 411 h 591"/>
                <a:gd name="T14" fmla="*/ 269 w 592"/>
                <a:gd name="T15" fmla="*/ 433 h 591"/>
                <a:gd name="T16" fmla="*/ 324 w 592"/>
                <a:gd name="T17" fmla="*/ 433 h 591"/>
                <a:gd name="T18" fmla="*/ 373 w 592"/>
                <a:gd name="T19" fmla="*/ 411 h 591"/>
                <a:gd name="T20" fmla="*/ 413 w 592"/>
                <a:gd name="T21" fmla="*/ 372 h 591"/>
                <a:gd name="T22" fmla="*/ 435 w 592"/>
                <a:gd name="T23" fmla="*/ 322 h 591"/>
                <a:gd name="T24" fmla="*/ 435 w 592"/>
                <a:gd name="T25" fmla="*/ 269 h 591"/>
                <a:gd name="T26" fmla="*/ 414 w 592"/>
                <a:gd name="T27" fmla="*/ 219 h 591"/>
                <a:gd name="T28" fmla="*/ 377 w 592"/>
                <a:gd name="T29" fmla="*/ 180 h 591"/>
                <a:gd name="T30" fmla="*/ 326 w 592"/>
                <a:gd name="T31" fmla="*/ 158 h 591"/>
                <a:gd name="T32" fmla="*/ 296 w 592"/>
                <a:gd name="T33" fmla="*/ 0 h 591"/>
                <a:gd name="T34" fmla="*/ 382 w 592"/>
                <a:gd name="T35" fmla="*/ 12 h 591"/>
                <a:gd name="T36" fmla="*/ 458 w 592"/>
                <a:gd name="T37" fmla="*/ 47 h 591"/>
                <a:gd name="T38" fmla="*/ 520 w 592"/>
                <a:gd name="T39" fmla="*/ 101 h 591"/>
                <a:gd name="T40" fmla="*/ 565 w 592"/>
                <a:gd name="T41" fmla="*/ 171 h 591"/>
                <a:gd name="T42" fmla="*/ 589 w 592"/>
                <a:gd name="T43" fmla="*/ 252 h 591"/>
                <a:gd name="T44" fmla="*/ 589 w 592"/>
                <a:gd name="T45" fmla="*/ 338 h 591"/>
                <a:gd name="T46" fmla="*/ 565 w 592"/>
                <a:gd name="T47" fmla="*/ 420 h 591"/>
                <a:gd name="T48" fmla="*/ 519 w 592"/>
                <a:gd name="T49" fmla="*/ 488 h 591"/>
                <a:gd name="T50" fmla="*/ 457 w 592"/>
                <a:gd name="T51" fmla="*/ 543 h 591"/>
                <a:gd name="T52" fmla="*/ 382 w 592"/>
                <a:gd name="T53" fmla="*/ 578 h 591"/>
                <a:gd name="T54" fmla="*/ 296 w 592"/>
                <a:gd name="T55" fmla="*/ 591 h 591"/>
                <a:gd name="T56" fmla="*/ 211 w 592"/>
                <a:gd name="T57" fmla="*/ 578 h 591"/>
                <a:gd name="T58" fmla="*/ 135 w 592"/>
                <a:gd name="T59" fmla="*/ 543 h 591"/>
                <a:gd name="T60" fmla="*/ 73 w 592"/>
                <a:gd name="T61" fmla="*/ 489 h 591"/>
                <a:gd name="T62" fmla="*/ 27 w 592"/>
                <a:gd name="T63" fmla="*/ 420 h 591"/>
                <a:gd name="T64" fmla="*/ 3 w 592"/>
                <a:gd name="T65" fmla="*/ 338 h 591"/>
                <a:gd name="T66" fmla="*/ 3 w 592"/>
                <a:gd name="T67" fmla="*/ 252 h 591"/>
                <a:gd name="T68" fmla="*/ 27 w 592"/>
                <a:gd name="T69" fmla="*/ 171 h 591"/>
                <a:gd name="T70" fmla="*/ 73 w 592"/>
                <a:gd name="T71" fmla="*/ 101 h 591"/>
                <a:gd name="T72" fmla="*/ 135 w 592"/>
                <a:gd name="T73" fmla="*/ 47 h 591"/>
                <a:gd name="T74" fmla="*/ 210 w 592"/>
                <a:gd name="T75" fmla="*/ 12 h 591"/>
                <a:gd name="T76" fmla="*/ 296 w 592"/>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2" h="591">
                  <a:moveTo>
                    <a:pt x="296" y="156"/>
                  </a:moveTo>
                  <a:lnTo>
                    <a:pt x="267" y="158"/>
                  </a:lnTo>
                  <a:lnTo>
                    <a:pt x="240" y="167"/>
                  </a:lnTo>
                  <a:lnTo>
                    <a:pt x="216" y="180"/>
                  </a:lnTo>
                  <a:lnTo>
                    <a:pt x="196" y="198"/>
                  </a:lnTo>
                  <a:lnTo>
                    <a:pt x="179" y="219"/>
                  </a:lnTo>
                  <a:lnTo>
                    <a:pt x="166" y="242"/>
                  </a:lnTo>
                  <a:lnTo>
                    <a:pt x="159" y="269"/>
                  </a:lnTo>
                  <a:lnTo>
                    <a:pt x="155" y="296"/>
                  </a:lnTo>
                  <a:lnTo>
                    <a:pt x="159" y="322"/>
                  </a:lnTo>
                  <a:lnTo>
                    <a:pt x="167" y="349"/>
                  </a:lnTo>
                  <a:lnTo>
                    <a:pt x="181" y="372"/>
                  </a:lnTo>
                  <a:lnTo>
                    <a:pt x="198" y="393"/>
                  </a:lnTo>
                  <a:lnTo>
                    <a:pt x="219" y="411"/>
                  </a:lnTo>
                  <a:lnTo>
                    <a:pt x="243" y="425"/>
                  </a:lnTo>
                  <a:lnTo>
                    <a:pt x="269" y="433"/>
                  </a:lnTo>
                  <a:lnTo>
                    <a:pt x="296" y="436"/>
                  </a:lnTo>
                  <a:lnTo>
                    <a:pt x="324" y="433"/>
                  </a:lnTo>
                  <a:lnTo>
                    <a:pt x="350" y="425"/>
                  </a:lnTo>
                  <a:lnTo>
                    <a:pt x="373" y="411"/>
                  </a:lnTo>
                  <a:lnTo>
                    <a:pt x="395" y="393"/>
                  </a:lnTo>
                  <a:lnTo>
                    <a:pt x="413" y="372"/>
                  </a:lnTo>
                  <a:lnTo>
                    <a:pt x="426" y="349"/>
                  </a:lnTo>
                  <a:lnTo>
                    <a:pt x="435" y="322"/>
                  </a:lnTo>
                  <a:lnTo>
                    <a:pt x="437" y="296"/>
                  </a:lnTo>
                  <a:lnTo>
                    <a:pt x="435" y="269"/>
                  </a:lnTo>
                  <a:lnTo>
                    <a:pt x="426" y="242"/>
                  </a:lnTo>
                  <a:lnTo>
                    <a:pt x="414" y="219"/>
                  </a:lnTo>
                  <a:lnTo>
                    <a:pt x="398" y="198"/>
                  </a:lnTo>
                  <a:lnTo>
                    <a:pt x="377" y="180"/>
                  </a:lnTo>
                  <a:lnTo>
                    <a:pt x="353" y="167"/>
                  </a:lnTo>
                  <a:lnTo>
                    <a:pt x="326" y="158"/>
                  </a:lnTo>
                  <a:lnTo>
                    <a:pt x="296" y="156"/>
                  </a:lnTo>
                  <a:close/>
                  <a:moveTo>
                    <a:pt x="296" y="0"/>
                  </a:moveTo>
                  <a:lnTo>
                    <a:pt x="341" y="3"/>
                  </a:lnTo>
                  <a:lnTo>
                    <a:pt x="382" y="12"/>
                  </a:lnTo>
                  <a:lnTo>
                    <a:pt x="421" y="27"/>
                  </a:lnTo>
                  <a:lnTo>
                    <a:pt x="458" y="47"/>
                  </a:lnTo>
                  <a:lnTo>
                    <a:pt x="491" y="72"/>
                  </a:lnTo>
                  <a:lnTo>
                    <a:pt x="520" y="101"/>
                  </a:lnTo>
                  <a:lnTo>
                    <a:pt x="545" y="135"/>
                  </a:lnTo>
                  <a:lnTo>
                    <a:pt x="565" y="171"/>
                  </a:lnTo>
                  <a:lnTo>
                    <a:pt x="581" y="210"/>
                  </a:lnTo>
                  <a:lnTo>
                    <a:pt x="589" y="252"/>
                  </a:lnTo>
                  <a:lnTo>
                    <a:pt x="592" y="295"/>
                  </a:lnTo>
                  <a:lnTo>
                    <a:pt x="589" y="338"/>
                  </a:lnTo>
                  <a:lnTo>
                    <a:pt x="580" y="379"/>
                  </a:lnTo>
                  <a:lnTo>
                    <a:pt x="565" y="420"/>
                  </a:lnTo>
                  <a:lnTo>
                    <a:pt x="545" y="455"/>
                  </a:lnTo>
                  <a:lnTo>
                    <a:pt x="519" y="488"/>
                  </a:lnTo>
                  <a:lnTo>
                    <a:pt x="491" y="518"/>
                  </a:lnTo>
                  <a:lnTo>
                    <a:pt x="457" y="543"/>
                  </a:lnTo>
                  <a:lnTo>
                    <a:pt x="421" y="563"/>
                  </a:lnTo>
                  <a:lnTo>
                    <a:pt x="382" y="578"/>
                  </a:lnTo>
                  <a:lnTo>
                    <a:pt x="340" y="587"/>
                  </a:lnTo>
                  <a:lnTo>
                    <a:pt x="296" y="591"/>
                  </a:lnTo>
                  <a:lnTo>
                    <a:pt x="253" y="587"/>
                  </a:lnTo>
                  <a:lnTo>
                    <a:pt x="211" y="578"/>
                  </a:lnTo>
                  <a:lnTo>
                    <a:pt x="171" y="563"/>
                  </a:lnTo>
                  <a:lnTo>
                    <a:pt x="135" y="543"/>
                  </a:lnTo>
                  <a:lnTo>
                    <a:pt x="102" y="518"/>
                  </a:lnTo>
                  <a:lnTo>
                    <a:pt x="73" y="489"/>
                  </a:lnTo>
                  <a:lnTo>
                    <a:pt x="47" y="455"/>
                  </a:lnTo>
                  <a:lnTo>
                    <a:pt x="27" y="420"/>
                  </a:lnTo>
                  <a:lnTo>
                    <a:pt x="13" y="381"/>
                  </a:lnTo>
                  <a:lnTo>
                    <a:pt x="3" y="338"/>
                  </a:lnTo>
                  <a:lnTo>
                    <a:pt x="0" y="295"/>
                  </a:lnTo>
                  <a:lnTo>
                    <a:pt x="3" y="252"/>
                  </a:lnTo>
                  <a:lnTo>
                    <a:pt x="13" y="210"/>
                  </a:lnTo>
                  <a:lnTo>
                    <a:pt x="27" y="171"/>
                  </a:lnTo>
                  <a:lnTo>
                    <a:pt x="47" y="135"/>
                  </a:lnTo>
                  <a:lnTo>
                    <a:pt x="73" y="101"/>
                  </a:lnTo>
                  <a:lnTo>
                    <a:pt x="101" y="72"/>
                  </a:lnTo>
                  <a:lnTo>
                    <a:pt x="135" y="47"/>
                  </a:lnTo>
                  <a:lnTo>
                    <a:pt x="171" y="27"/>
                  </a:lnTo>
                  <a:lnTo>
                    <a:pt x="210" y="12"/>
                  </a:lnTo>
                  <a:lnTo>
                    <a:pt x="253" y="3"/>
                  </a:lnTo>
                  <a:lnTo>
                    <a:pt x="296"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9" name="Freeform 157"/>
            <p:cNvSpPr>
              <a:spLocks noEditPoints="1"/>
            </p:cNvSpPr>
            <p:nvPr/>
          </p:nvSpPr>
          <p:spPr bwMode="auto">
            <a:xfrm>
              <a:off x="5487988" y="2389188"/>
              <a:ext cx="104775" cy="104775"/>
            </a:xfrm>
            <a:custGeom>
              <a:avLst/>
              <a:gdLst>
                <a:gd name="T0" fmla="*/ 267 w 593"/>
                <a:gd name="T1" fmla="*/ 158 h 591"/>
                <a:gd name="T2" fmla="*/ 216 w 593"/>
                <a:gd name="T3" fmla="*/ 180 h 591"/>
                <a:gd name="T4" fmla="*/ 179 w 593"/>
                <a:gd name="T5" fmla="*/ 219 h 591"/>
                <a:gd name="T6" fmla="*/ 158 w 593"/>
                <a:gd name="T7" fmla="*/ 269 h 591"/>
                <a:gd name="T8" fmla="*/ 158 w 593"/>
                <a:gd name="T9" fmla="*/ 322 h 591"/>
                <a:gd name="T10" fmla="*/ 181 w 593"/>
                <a:gd name="T11" fmla="*/ 372 h 591"/>
                <a:gd name="T12" fmla="*/ 220 w 593"/>
                <a:gd name="T13" fmla="*/ 411 h 591"/>
                <a:gd name="T14" fmla="*/ 270 w 593"/>
                <a:gd name="T15" fmla="*/ 433 h 591"/>
                <a:gd name="T16" fmla="*/ 324 w 593"/>
                <a:gd name="T17" fmla="*/ 433 h 591"/>
                <a:gd name="T18" fmla="*/ 373 w 593"/>
                <a:gd name="T19" fmla="*/ 411 h 591"/>
                <a:gd name="T20" fmla="*/ 412 w 593"/>
                <a:gd name="T21" fmla="*/ 372 h 591"/>
                <a:gd name="T22" fmla="*/ 435 w 593"/>
                <a:gd name="T23" fmla="*/ 322 h 591"/>
                <a:gd name="T24" fmla="*/ 435 w 593"/>
                <a:gd name="T25" fmla="*/ 269 h 591"/>
                <a:gd name="T26" fmla="*/ 412 w 593"/>
                <a:gd name="T27" fmla="*/ 219 h 591"/>
                <a:gd name="T28" fmla="*/ 373 w 593"/>
                <a:gd name="T29" fmla="*/ 180 h 591"/>
                <a:gd name="T30" fmla="*/ 324 w 593"/>
                <a:gd name="T31" fmla="*/ 158 h 591"/>
                <a:gd name="T32" fmla="*/ 297 w 593"/>
                <a:gd name="T33" fmla="*/ 0 h 591"/>
                <a:gd name="T34" fmla="*/ 382 w 593"/>
                <a:gd name="T35" fmla="*/ 12 h 591"/>
                <a:gd name="T36" fmla="*/ 458 w 593"/>
                <a:gd name="T37" fmla="*/ 47 h 591"/>
                <a:gd name="T38" fmla="*/ 520 w 593"/>
                <a:gd name="T39" fmla="*/ 101 h 591"/>
                <a:gd name="T40" fmla="*/ 565 w 593"/>
                <a:gd name="T41" fmla="*/ 171 h 591"/>
                <a:gd name="T42" fmla="*/ 590 w 593"/>
                <a:gd name="T43" fmla="*/ 252 h 591"/>
                <a:gd name="T44" fmla="*/ 590 w 593"/>
                <a:gd name="T45" fmla="*/ 338 h 591"/>
                <a:gd name="T46" fmla="*/ 565 w 593"/>
                <a:gd name="T47" fmla="*/ 420 h 591"/>
                <a:gd name="T48" fmla="*/ 520 w 593"/>
                <a:gd name="T49" fmla="*/ 488 h 591"/>
                <a:gd name="T50" fmla="*/ 458 w 593"/>
                <a:gd name="T51" fmla="*/ 543 h 591"/>
                <a:gd name="T52" fmla="*/ 382 w 593"/>
                <a:gd name="T53" fmla="*/ 578 h 591"/>
                <a:gd name="T54" fmla="*/ 297 w 593"/>
                <a:gd name="T55" fmla="*/ 591 h 591"/>
                <a:gd name="T56" fmla="*/ 211 w 593"/>
                <a:gd name="T57" fmla="*/ 578 h 591"/>
                <a:gd name="T58" fmla="*/ 135 w 593"/>
                <a:gd name="T59" fmla="*/ 543 h 591"/>
                <a:gd name="T60" fmla="*/ 73 w 593"/>
                <a:gd name="T61" fmla="*/ 489 h 591"/>
                <a:gd name="T62" fmla="*/ 28 w 593"/>
                <a:gd name="T63" fmla="*/ 420 h 591"/>
                <a:gd name="T64" fmla="*/ 3 w 593"/>
                <a:gd name="T65" fmla="*/ 338 h 591"/>
                <a:gd name="T66" fmla="*/ 3 w 593"/>
                <a:gd name="T67" fmla="*/ 252 h 591"/>
                <a:gd name="T68" fmla="*/ 27 w 593"/>
                <a:gd name="T69" fmla="*/ 171 h 591"/>
                <a:gd name="T70" fmla="*/ 73 w 593"/>
                <a:gd name="T71" fmla="*/ 101 h 591"/>
                <a:gd name="T72" fmla="*/ 135 w 593"/>
                <a:gd name="T73" fmla="*/ 47 h 591"/>
                <a:gd name="T74" fmla="*/ 211 w 593"/>
                <a:gd name="T75" fmla="*/ 12 h 591"/>
                <a:gd name="T76" fmla="*/ 297 w 593"/>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91">
                  <a:moveTo>
                    <a:pt x="297" y="156"/>
                  </a:moveTo>
                  <a:lnTo>
                    <a:pt x="267" y="158"/>
                  </a:lnTo>
                  <a:lnTo>
                    <a:pt x="240" y="167"/>
                  </a:lnTo>
                  <a:lnTo>
                    <a:pt x="216" y="180"/>
                  </a:lnTo>
                  <a:lnTo>
                    <a:pt x="195" y="198"/>
                  </a:lnTo>
                  <a:lnTo>
                    <a:pt x="179" y="219"/>
                  </a:lnTo>
                  <a:lnTo>
                    <a:pt x="166" y="242"/>
                  </a:lnTo>
                  <a:lnTo>
                    <a:pt x="158" y="269"/>
                  </a:lnTo>
                  <a:lnTo>
                    <a:pt x="156" y="296"/>
                  </a:lnTo>
                  <a:lnTo>
                    <a:pt x="158" y="322"/>
                  </a:lnTo>
                  <a:lnTo>
                    <a:pt x="167" y="349"/>
                  </a:lnTo>
                  <a:lnTo>
                    <a:pt x="181" y="372"/>
                  </a:lnTo>
                  <a:lnTo>
                    <a:pt x="199" y="393"/>
                  </a:lnTo>
                  <a:lnTo>
                    <a:pt x="220" y="411"/>
                  </a:lnTo>
                  <a:lnTo>
                    <a:pt x="243" y="425"/>
                  </a:lnTo>
                  <a:lnTo>
                    <a:pt x="270" y="433"/>
                  </a:lnTo>
                  <a:lnTo>
                    <a:pt x="297" y="436"/>
                  </a:lnTo>
                  <a:lnTo>
                    <a:pt x="324" y="433"/>
                  </a:lnTo>
                  <a:lnTo>
                    <a:pt x="350" y="425"/>
                  </a:lnTo>
                  <a:lnTo>
                    <a:pt x="373" y="411"/>
                  </a:lnTo>
                  <a:lnTo>
                    <a:pt x="394" y="393"/>
                  </a:lnTo>
                  <a:lnTo>
                    <a:pt x="412" y="372"/>
                  </a:lnTo>
                  <a:lnTo>
                    <a:pt x="426" y="349"/>
                  </a:lnTo>
                  <a:lnTo>
                    <a:pt x="435" y="322"/>
                  </a:lnTo>
                  <a:lnTo>
                    <a:pt x="438" y="296"/>
                  </a:lnTo>
                  <a:lnTo>
                    <a:pt x="435" y="269"/>
                  </a:lnTo>
                  <a:lnTo>
                    <a:pt x="426" y="242"/>
                  </a:lnTo>
                  <a:lnTo>
                    <a:pt x="412" y="219"/>
                  </a:lnTo>
                  <a:lnTo>
                    <a:pt x="394" y="198"/>
                  </a:lnTo>
                  <a:lnTo>
                    <a:pt x="373" y="180"/>
                  </a:lnTo>
                  <a:lnTo>
                    <a:pt x="350" y="167"/>
                  </a:lnTo>
                  <a:lnTo>
                    <a:pt x="324" y="158"/>
                  </a:lnTo>
                  <a:lnTo>
                    <a:pt x="297" y="156"/>
                  </a:lnTo>
                  <a:close/>
                  <a:moveTo>
                    <a:pt x="297" y="0"/>
                  </a:moveTo>
                  <a:lnTo>
                    <a:pt x="340" y="3"/>
                  </a:lnTo>
                  <a:lnTo>
                    <a:pt x="382" y="12"/>
                  </a:lnTo>
                  <a:lnTo>
                    <a:pt x="421" y="27"/>
                  </a:lnTo>
                  <a:lnTo>
                    <a:pt x="458" y="47"/>
                  </a:lnTo>
                  <a:lnTo>
                    <a:pt x="491" y="72"/>
                  </a:lnTo>
                  <a:lnTo>
                    <a:pt x="520" y="101"/>
                  </a:lnTo>
                  <a:lnTo>
                    <a:pt x="545" y="135"/>
                  </a:lnTo>
                  <a:lnTo>
                    <a:pt x="565" y="171"/>
                  </a:lnTo>
                  <a:lnTo>
                    <a:pt x="581" y="210"/>
                  </a:lnTo>
                  <a:lnTo>
                    <a:pt x="590" y="252"/>
                  </a:lnTo>
                  <a:lnTo>
                    <a:pt x="593" y="295"/>
                  </a:lnTo>
                  <a:lnTo>
                    <a:pt x="590" y="338"/>
                  </a:lnTo>
                  <a:lnTo>
                    <a:pt x="581" y="379"/>
                  </a:lnTo>
                  <a:lnTo>
                    <a:pt x="565" y="420"/>
                  </a:lnTo>
                  <a:lnTo>
                    <a:pt x="545" y="455"/>
                  </a:lnTo>
                  <a:lnTo>
                    <a:pt x="520" y="488"/>
                  </a:lnTo>
                  <a:lnTo>
                    <a:pt x="491" y="518"/>
                  </a:lnTo>
                  <a:lnTo>
                    <a:pt x="458" y="543"/>
                  </a:lnTo>
                  <a:lnTo>
                    <a:pt x="421" y="563"/>
                  </a:lnTo>
                  <a:lnTo>
                    <a:pt x="382" y="578"/>
                  </a:lnTo>
                  <a:lnTo>
                    <a:pt x="340" y="587"/>
                  </a:lnTo>
                  <a:lnTo>
                    <a:pt x="297" y="591"/>
                  </a:lnTo>
                  <a:lnTo>
                    <a:pt x="253" y="587"/>
                  </a:lnTo>
                  <a:lnTo>
                    <a:pt x="211" y="578"/>
                  </a:lnTo>
                  <a:lnTo>
                    <a:pt x="172" y="563"/>
                  </a:lnTo>
                  <a:lnTo>
                    <a:pt x="135" y="543"/>
                  </a:lnTo>
                  <a:lnTo>
                    <a:pt x="102" y="518"/>
                  </a:lnTo>
                  <a:lnTo>
                    <a:pt x="73" y="489"/>
                  </a:lnTo>
                  <a:lnTo>
                    <a:pt x="48" y="455"/>
                  </a:lnTo>
                  <a:lnTo>
                    <a:pt x="28" y="420"/>
                  </a:lnTo>
                  <a:lnTo>
                    <a:pt x="12" y="381"/>
                  </a:lnTo>
                  <a:lnTo>
                    <a:pt x="3" y="338"/>
                  </a:lnTo>
                  <a:lnTo>
                    <a:pt x="0" y="295"/>
                  </a:lnTo>
                  <a:lnTo>
                    <a:pt x="3" y="252"/>
                  </a:lnTo>
                  <a:lnTo>
                    <a:pt x="12" y="210"/>
                  </a:lnTo>
                  <a:lnTo>
                    <a:pt x="27" y="171"/>
                  </a:lnTo>
                  <a:lnTo>
                    <a:pt x="48" y="135"/>
                  </a:lnTo>
                  <a:lnTo>
                    <a:pt x="73" y="101"/>
                  </a:lnTo>
                  <a:lnTo>
                    <a:pt x="102" y="72"/>
                  </a:lnTo>
                  <a:lnTo>
                    <a:pt x="135" y="47"/>
                  </a:lnTo>
                  <a:lnTo>
                    <a:pt x="172" y="27"/>
                  </a:lnTo>
                  <a:lnTo>
                    <a:pt x="211" y="12"/>
                  </a:lnTo>
                  <a:lnTo>
                    <a:pt x="253" y="3"/>
                  </a:lnTo>
                  <a:lnTo>
                    <a:pt x="29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sp>
        <p:nvSpPr>
          <p:cNvPr id="77" name="矩形 76"/>
          <p:cNvSpPr/>
          <p:nvPr/>
        </p:nvSpPr>
        <p:spPr>
          <a:xfrm>
            <a:off x="9457500" y="4229641"/>
            <a:ext cx="1715248" cy="276183"/>
          </a:xfrm>
          <a:prstGeom prst="rect">
            <a:avLst/>
          </a:prstGeom>
        </p:spPr>
        <p:txBody>
          <a:bodyPr wrap="none" lIns="0" tIns="0" rIns="0" bIns="0" anchor="ctr" anchorCtr="1">
            <a:normAutofit fontScale="67500"/>
          </a:bodyPr>
          <a:lstStyle/>
          <a:p>
            <a:pPr algn="ctr" defTabSz="685165">
              <a:spcBef>
                <a:spcPct val="0"/>
              </a:spcBef>
            </a:pPr>
            <a:endParaRPr lang="zh-CN" altLang="en-US" sz="2400" b="1" dirty="0">
              <a:solidFill>
                <a:srgbClr val="333434"/>
              </a:solidFill>
              <a:ea typeface="字魂58号-创中黑" panose="00000500000000000000" pitchFamily="2" charset="-122"/>
              <a:sym typeface="字魂58号-创中黑" panose="00000500000000000000" pitchFamily="2" charset="-122"/>
            </a:endParaRPr>
          </a:p>
        </p:txBody>
      </p:sp>
      <p:sp>
        <p:nvSpPr>
          <p:cNvPr id="2" name="文本框 1"/>
          <p:cNvSpPr txBox="1"/>
          <p:nvPr/>
        </p:nvSpPr>
        <p:spPr>
          <a:xfrm>
            <a:off x="1571625" y="1260475"/>
            <a:ext cx="9220200" cy="2553335"/>
          </a:xfrm>
          <a:prstGeom prst="rect">
            <a:avLst/>
          </a:prstGeom>
          <a:noFill/>
        </p:spPr>
        <p:txBody>
          <a:bodyPr wrap="square" rtlCol="0">
            <a:spAutoFit/>
          </a:bodyPr>
          <a:p>
            <a:r>
              <a:rPr kumimoji="1" lang="zh-CN" altLang="en-US" sz="2800">
                <a:solidFill>
                  <a:srgbClr val="7E7182"/>
                </a:solidFill>
                <a:latin typeface="+mj-ea"/>
                <a:ea typeface="+mj-ea"/>
              </a:rPr>
              <a:t>  轮询法，就是将用户的请求轮流分配给服务器，就像是挨个数数，轮流分配。这种算法比较简单，他具有绝对均衡的优点，但是也正是因为绝对均衡它必须付出很大的代价，例如它无法保证分配任务的合理性，无法根据服务器承受能力来分配任务。</a:t>
            </a:r>
            <a:endParaRPr kumimoji="1" lang="zh-CN" altLang="en-US" sz="2800">
              <a:solidFill>
                <a:srgbClr val="7E7182"/>
              </a:solidFill>
              <a:latin typeface="+mj-ea"/>
              <a:ea typeface="+mj-ea"/>
            </a:endParaRPr>
          </a:p>
        </p:txBody>
      </p:sp>
      <p:sp>
        <p:nvSpPr>
          <p:cNvPr id="5" name="椭圆 4"/>
          <p:cNvSpPr/>
          <p:nvPr>
            <p:custDataLst>
              <p:tags r:id="rId1"/>
            </p:custDataLst>
          </p:nvPr>
        </p:nvSpPr>
        <p:spPr>
          <a:xfrm>
            <a:off x="5584190" y="3223260"/>
            <a:ext cx="1015365" cy="1015365"/>
          </a:xfrm>
          <a:prstGeom prst="ellipse">
            <a:avLst/>
          </a:prstGeom>
          <a:solidFill>
            <a:schemeClr val="bg1"/>
          </a:solidFill>
          <a:ln w="12700" cap="flat" cmpd="sng" algn="ctr">
            <a:noFill/>
            <a:prstDash val="solid"/>
            <a:miter lim="800000"/>
          </a:ln>
          <a:effectLst>
            <a:outerShdw blurRad="63500" sx="102000" sy="102000" algn="ctr" rotWithShape="0">
              <a:schemeClr val="tx2">
                <a:alpha val="40000"/>
              </a:schemeClr>
            </a:outerShdw>
          </a:effectLst>
        </p:spPr>
        <p:txBody>
          <a:bodyPr rot="0" spcFirstLastPara="0" vert="horz" wrap="square" lIns="0" tIns="0" rIns="0" bIns="0" numCol="1" spcCol="0" rtlCol="0" fromWordArt="0" anchor="ctr" anchorCtr="0" forceAA="0" compatLnSpc="1">
            <a:normAutofit/>
          </a:bodyPr>
          <a:p>
            <a:endParaRPr lang="zh-CN" altLang="en-US" sz="2000">
              <a:latin typeface="微软雅黑" panose="020B0503020204020204" pitchFamily="34" charset="-122"/>
              <a:ea typeface="微软雅黑" panose="020B0503020204020204" pitchFamily="34" charset="-122"/>
            </a:endParaRPr>
          </a:p>
        </p:txBody>
      </p:sp>
      <p:cxnSp>
        <p:nvCxnSpPr>
          <p:cNvPr id="7" name="直接连接符 6"/>
          <p:cNvCxnSpPr/>
          <p:nvPr>
            <p:custDataLst>
              <p:tags r:id="rId2"/>
            </p:custDataLst>
          </p:nvPr>
        </p:nvCxnSpPr>
        <p:spPr>
          <a:xfrm>
            <a:off x="6095365" y="4244975"/>
            <a:ext cx="0" cy="628015"/>
          </a:xfrm>
          <a:prstGeom prst="line">
            <a:avLst/>
          </a:prstGeom>
          <a:noFill/>
          <a:ln w="19050" cap="flat" cmpd="sng" algn="ctr">
            <a:solidFill>
              <a:schemeClr val="accent2">
                <a:lumMod val="20000"/>
                <a:lumOff val="80000"/>
              </a:schemeClr>
            </a:solidFill>
            <a:prstDash val="solid"/>
            <a:miter lim="800000"/>
          </a:ln>
          <a:effectLst/>
        </p:spPr>
      </p:cxnSp>
      <p:cxnSp>
        <p:nvCxnSpPr>
          <p:cNvPr id="4" name="直接连接符 3"/>
          <p:cNvCxnSpPr/>
          <p:nvPr>
            <p:custDataLst>
              <p:tags r:id="rId3"/>
            </p:custDataLst>
          </p:nvPr>
        </p:nvCxnSpPr>
        <p:spPr>
          <a:xfrm>
            <a:off x="4406265" y="4862830"/>
            <a:ext cx="3359785" cy="8255"/>
          </a:xfrm>
          <a:prstGeom prst="line">
            <a:avLst/>
          </a:prstGeom>
          <a:noFill/>
          <a:ln w="19050" cap="flat" cmpd="sng" algn="ctr">
            <a:solidFill>
              <a:schemeClr val="accent2">
                <a:lumMod val="20000"/>
                <a:lumOff val="80000"/>
              </a:schemeClr>
            </a:solidFill>
            <a:prstDash val="solid"/>
            <a:miter lim="800000"/>
          </a:ln>
          <a:effectLst/>
        </p:spPr>
      </p:cxnSp>
      <p:cxnSp>
        <p:nvCxnSpPr>
          <p:cNvPr id="20" name="直接连接符 19"/>
          <p:cNvCxnSpPr/>
          <p:nvPr>
            <p:custDataLst>
              <p:tags r:id="rId4"/>
            </p:custDataLst>
          </p:nvPr>
        </p:nvCxnSpPr>
        <p:spPr>
          <a:xfrm flipH="1" flipV="1">
            <a:off x="6095365" y="4854575"/>
            <a:ext cx="0" cy="728345"/>
          </a:xfrm>
          <a:prstGeom prst="line">
            <a:avLst/>
          </a:prstGeom>
          <a:noFill/>
          <a:ln w="19050" cap="flat" cmpd="sng" algn="ctr">
            <a:solidFill>
              <a:schemeClr val="accent2">
                <a:lumMod val="20000"/>
                <a:lumOff val="80000"/>
              </a:schemeClr>
            </a:solidFill>
            <a:prstDash val="solid"/>
            <a:miter lim="800000"/>
          </a:ln>
          <a:effectLst/>
        </p:spPr>
      </p:cxnSp>
      <p:sp>
        <p:nvSpPr>
          <p:cNvPr id="22" name="圆角矩形 124"/>
          <p:cNvSpPr/>
          <p:nvPr>
            <p:custDataLst>
              <p:tags r:id="rId5"/>
            </p:custDataLst>
          </p:nvPr>
        </p:nvSpPr>
        <p:spPr>
          <a:xfrm rot="5400000">
            <a:off x="5549900" y="5935345"/>
            <a:ext cx="1095375" cy="384175"/>
          </a:xfrm>
          <a:prstGeom prst="roundRect">
            <a:avLst>
              <a:gd name="adj" fmla="val 3846"/>
            </a:avLst>
          </a:prstGeom>
          <a:solidFill>
            <a:schemeClr val="bg1"/>
          </a:solidFill>
          <a:ln w="12700" cap="flat" cmpd="sng" algn="ctr">
            <a:noFill/>
            <a:prstDash val="solid"/>
            <a:miter lim="800000"/>
          </a:ln>
          <a:effectLst>
            <a:outerShdw blurRad="63500" sx="102000" sy="102000" algn="ctr" rotWithShape="0">
              <a:schemeClr val="tx2">
                <a:alpha val="40000"/>
              </a:schemeClr>
            </a:outerShdw>
          </a:effectLst>
        </p:spPr>
        <p:txBody>
          <a:bodyPr rtlCol="0" anchor="ctr">
            <a:normAutofit fontScale="90000" lnSpcReduction="20000"/>
          </a:bodyPr>
          <a:p>
            <a:endParaRPr lang="zh-CN" altLang="en-US" sz="2000">
              <a:latin typeface="微软雅黑" panose="020B0503020204020204" pitchFamily="34" charset="-122"/>
              <a:ea typeface="微软雅黑" panose="020B0503020204020204" pitchFamily="34" charset="-122"/>
            </a:endParaRPr>
          </a:p>
        </p:txBody>
      </p:sp>
      <p:cxnSp>
        <p:nvCxnSpPr>
          <p:cNvPr id="17" name="直接连接符 16"/>
          <p:cNvCxnSpPr/>
          <p:nvPr>
            <p:custDataLst>
              <p:tags r:id="rId6"/>
            </p:custDataLst>
          </p:nvPr>
        </p:nvCxnSpPr>
        <p:spPr>
          <a:xfrm flipH="1" flipV="1">
            <a:off x="7750810" y="4871085"/>
            <a:ext cx="0" cy="713740"/>
          </a:xfrm>
          <a:prstGeom prst="line">
            <a:avLst/>
          </a:prstGeom>
          <a:noFill/>
          <a:ln w="19050" cap="flat" cmpd="sng" algn="ctr">
            <a:solidFill>
              <a:schemeClr val="accent2">
                <a:lumMod val="20000"/>
                <a:lumOff val="80000"/>
              </a:schemeClr>
            </a:solidFill>
            <a:prstDash val="solid"/>
            <a:miter lim="800000"/>
          </a:ln>
          <a:effectLst/>
        </p:spPr>
      </p:cxnSp>
      <p:sp>
        <p:nvSpPr>
          <p:cNvPr id="18" name="圆角矩形 124"/>
          <p:cNvSpPr/>
          <p:nvPr>
            <p:custDataLst>
              <p:tags r:id="rId7"/>
            </p:custDataLst>
          </p:nvPr>
        </p:nvSpPr>
        <p:spPr>
          <a:xfrm rot="5400000">
            <a:off x="7214235" y="5935345"/>
            <a:ext cx="1095375" cy="384175"/>
          </a:xfrm>
          <a:prstGeom prst="roundRect">
            <a:avLst>
              <a:gd name="adj" fmla="val 3846"/>
            </a:avLst>
          </a:prstGeom>
          <a:solidFill>
            <a:schemeClr val="bg1"/>
          </a:solidFill>
          <a:ln w="12700" cap="flat" cmpd="sng" algn="ctr">
            <a:noFill/>
            <a:prstDash val="solid"/>
            <a:miter lim="800000"/>
          </a:ln>
          <a:effectLst>
            <a:outerShdw blurRad="63500" sx="102000" sy="102000" algn="ctr" rotWithShape="0">
              <a:schemeClr val="tx2">
                <a:alpha val="40000"/>
              </a:schemeClr>
            </a:outerShdw>
          </a:effectLst>
        </p:spPr>
        <p:txBody>
          <a:bodyPr rtlCol="0" anchor="ctr">
            <a:normAutofit fontScale="90000" lnSpcReduction="20000"/>
          </a:bodyPr>
          <a:p>
            <a:endParaRPr lang="zh-CN" altLang="en-US" sz="2000">
              <a:latin typeface="微软雅黑" panose="020B0503020204020204" pitchFamily="34" charset="-122"/>
              <a:ea typeface="微软雅黑" panose="020B0503020204020204" pitchFamily="34" charset="-122"/>
            </a:endParaRPr>
          </a:p>
        </p:txBody>
      </p:sp>
      <p:cxnSp>
        <p:nvCxnSpPr>
          <p:cNvPr id="21" name="直接连接符 20"/>
          <p:cNvCxnSpPr/>
          <p:nvPr>
            <p:custDataLst>
              <p:tags r:id="rId8"/>
            </p:custDataLst>
          </p:nvPr>
        </p:nvCxnSpPr>
        <p:spPr>
          <a:xfrm flipH="1" flipV="1">
            <a:off x="4422775" y="4862830"/>
            <a:ext cx="0" cy="727710"/>
          </a:xfrm>
          <a:prstGeom prst="line">
            <a:avLst/>
          </a:prstGeom>
          <a:noFill/>
          <a:ln w="19050" cap="flat" cmpd="sng" algn="ctr">
            <a:solidFill>
              <a:schemeClr val="accent2">
                <a:lumMod val="20000"/>
                <a:lumOff val="80000"/>
              </a:schemeClr>
            </a:solidFill>
            <a:prstDash val="solid"/>
            <a:miter lim="800000"/>
          </a:ln>
          <a:effectLst/>
        </p:spPr>
      </p:cxnSp>
      <p:sp>
        <p:nvSpPr>
          <p:cNvPr id="25" name="圆角矩形 124"/>
          <p:cNvSpPr/>
          <p:nvPr>
            <p:custDataLst>
              <p:tags r:id="rId9"/>
            </p:custDataLst>
          </p:nvPr>
        </p:nvSpPr>
        <p:spPr>
          <a:xfrm rot="5400000">
            <a:off x="3885565" y="5935345"/>
            <a:ext cx="1095375" cy="384175"/>
          </a:xfrm>
          <a:prstGeom prst="roundRect">
            <a:avLst>
              <a:gd name="adj" fmla="val 3846"/>
            </a:avLst>
          </a:prstGeom>
          <a:solidFill>
            <a:schemeClr val="bg1"/>
          </a:solidFill>
          <a:ln w="12700" cap="flat" cmpd="sng" algn="ctr">
            <a:noFill/>
            <a:prstDash val="solid"/>
            <a:miter lim="800000"/>
          </a:ln>
          <a:effectLst>
            <a:outerShdw blurRad="63500" sx="102000" sy="102000" algn="ctr" rotWithShape="0">
              <a:schemeClr val="tx2">
                <a:alpha val="40000"/>
              </a:schemeClr>
            </a:outerShdw>
          </a:effectLst>
        </p:spPr>
        <p:txBody>
          <a:bodyPr rtlCol="0" anchor="ctr">
            <a:normAutofit fontScale="90000" lnSpcReduction="20000"/>
          </a:bodyPr>
          <a:p>
            <a:endParaRPr lang="zh-CN" altLang="en-US" sz="2000">
              <a:latin typeface="微软雅黑" panose="020B0503020204020204" pitchFamily="34" charset="-122"/>
              <a:ea typeface="微软雅黑" panose="020B0503020204020204" pitchFamily="34" charset="-122"/>
            </a:endParaRPr>
          </a:p>
        </p:txBody>
      </p:sp>
      <p:sp>
        <p:nvSpPr>
          <p:cNvPr id="41" name="文本框 40"/>
          <p:cNvSpPr txBox="1"/>
          <p:nvPr/>
        </p:nvSpPr>
        <p:spPr>
          <a:xfrm>
            <a:off x="5661660" y="3536950"/>
            <a:ext cx="868680" cy="368300"/>
          </a:xfrm>
          <a:prstGeom prst="rect">
            <a:avLst/>
          </a:prstGeom>
          <a:noFill/>
        </p:spPr>
        <p:txBody>
          <a:bodyPr wrap="none" rtlCol="0">
            <a:spAutoFit/>
          </a:bodyPr>
          <a:p>
            <a:r>
              <a:rPr lang="zh-CN" altLang="en-US"/>
              <a:t>总任务</a:t>
            </a:r>
            <a:endParaRPr lang="zh-CN" altLang="en-US"/>
          </a:p>
        </p:txBody>
      </p:sp>
      <p:sp>
        <p:nvSpPr>
          <p:cNvPr id="42" name="文本框 41"/>
          <p:cNvSpPr txBox="1"/>
          <p:nvPr/>
        </p:nvSpPr>
        <p:spPr>
          <a:xfrm>
            <a:off x="3769995" y="4825365"/>
            <a:ext cx="449580" cy="368300"/>
          </a:xfrm>
          <a:prstGeom prst="rect">
            <a:avLst/>
          </a:prstGeom>
          <a:noFill/>
        </p:spPr>
        <p:txBody>
          <a:bodyPr wrap="square" rtlCol="0">
            <a:spAutoFit/>
          </a:bodyPr>
          <a:p>
            <a:r>
              <a:rPr lang="en-US" altLang="zh-CN"/>
              <a:t>1</a:t>
            </a:r>
            <a:endParaRPr lang="en-US" altLang="zh-CN"/>
          </a:p>
        </p:txBody>
      </p:sp>
      <p:sp>
        <p:nvSpPr>
          <p:cNvPr id="43" name="文本框 42"/>
          <p:cNvSpPr txBox="1"/>
          <p:nvPr/>
        </p:nvSpPr>
        <p:spPr>
          <a:xfrm>
            <a:off x="5525770" y="5033645"/>
            <a:ext cx="396240" cy="368300"/>
          </a:xfrm>
          <a:prstGeom prst="rect">
            <a:avLst/>
          </a:prstGeom>
          <a:noFill/>
        </p:spPr>
        <p:txBody>
          <a:bodyPr wrap="square" rtlCol="0">
            <a:spAutoFit/>
          </a:bodyPr>
          <a:p>
            <a:r>
              <a:rPr lang="en-US" altLang="zh-CN"/>
              <a:t>2</a:t>
            </a:r>
            <a:endParaRPr lang="en-US" altLang="zh-CN"/>
          </a:p>
        </p:txBody>
      </p:sp>
      <p:sp>
        <p:nvSpPr>
          <p:cNvPr id="44" name="文本框 43"/>
          <p:cNvSpPr txBox="1"/>
          <p:nvPr/>
        </p:nvSpPr>
        <p:spPr>
          <a:xfrm>
            <a:off x="7152005" y="5033645"/>
            <a:ext cx="396240" cy="368300"/>
          </a:xfrm>
          <a:prstGeom prst="rect">
            <a:avLst/>
          </a:prstGeom>
          <a:noFill/>
        </p:spPr>
        <p:txBody>
          <a:bodyPr wrap="square" rtlCol="0">
            <a:spAutoFit/>
          </a:bodyPr>
          <a:p>
            <a:r>
              <a:rPr lang="en-US" altLang="zh-CN"/>
              <a:t>3</a:t>
            </a:r>
            <a:endParaRPr lang="en-US" altLang="zh-CN"/>
          </a:p>
        </p:txBody>
      </p:sp>
      <p:sp>
        <p:nvSpPr>
          <p:cNvPr id="45" name="文本框 44"/>
          <p:cNvSpPr txBox="1"/>
          <p:nvPr/>
        </p:nvSpPr>
        <p:spPr>
          <a:xfrm>
            <a:off x="4490085" y="5033645"/>
            <a:ext cx="384175" cy="368300"/>
          </a:xfrm>
          <a:prstGeom prst="rect">
            <a:avLst/>
          </a:prstGeom>
          <a:noFill/>
        </p:spPr>
        <p:txBody>
          <a:bodyPr wrap="square" rtlCol="0">
            <a:spAutoFit/>
          </a:bodyPr>
          <a:p>
            <a:r>
              <a:rPr lang="en-US" altLang="zh-CN"/>
              <a:t>4</a:t>
            </a:r>
            <a:endParaRPr lang="en-US" altLang="zh-CN"/>
          </a:p>
        </p:txBody>
      </p:sp>
      <p:sp>
        <p:nvSpPr>
          <p:cNvPr id="46" name="文本框 45"/>
          <p:cNvSpPr txBox="1"/>
          <p:nvPr/>
        </p:nvSpPr>
        <p:spPr>
          <a:xfrm>
            <a:off x="6144895" y="5033645"/>
            <a:ext cx="385445" cy="368300"/>
          </a:xfrm>
          <a:prstGeom prst="rect">
            <a:avLst/>
          </a:prstGeom>
          <a:noFill/>
        </p:spPr>
        <p:txBody>
          <a:bodyPr wrap="square" rtlCol="0">
            <a:spAutoFit/>
          </a:bodyPr>
          <a:p>
            <a:r>
              <a:rPr lang="en-US" altLang="zh-CN"/>
              <a:t>5</a:t>
            </a:r>
            <a:endParaRPr lang="en-US" altLang="zh-CN"/>
          </a:p>
        </p:txBody>
      </p:sp>
      <p:sp>
        <p:nvSpPr>
          <p:cNvPr id="47" name="文本框 46"/>
          <p:cNvSpPr txBox="1"/>
          <p:nvPr/>
        </p:nvSpPr>
        <p:spPr>
          <a:xfrm>
            <a:off x="7962900" y="5024120"/>
            <a:ext cx="385445" cy="368300"/>
          </a:xfrm>
          <a:prstGeom prst="rect">
            <a:avLst/>
          </a:prstGeom>
          <a:noFill/>
        </p:spPr>
        <p:txBody>
          <a:bodyPr wrap="square" rtlCol="0">
            <a:spAutoFit/>
          </a:bodyPr>
          <a:p>
            <a:r>
              <a:rPr lang="en-US" altLang="zh-CN"/>
              <a:t>6</a:t>
            </a:r>
            <a:endParaRPr lang="en-US" altLang="zh-CN"/>
          </a:p>
        </p:txBody>
      </p:sp>
      <p:pic>
        <p:nvPicPr>
          <p:cNvPr id="48" name="图片 47" descr="333438303937323b333633373933363bc8b1bdc7c8fdbdc7d0ce">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6995" y="6172835"/>
            <a:ext cx="380365" cy="41465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42" grpId="0"/>
      <p:bldP spid="43" grpId="0"/>
      <p:bldP spid="44" grpId="0"/>
      <p:bldP spid="45" grpId="0"/>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988561" y="345292"/>
            <a:ext cx="2214880" cy="58356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字魂58号-创中黑" panose="00000500000000000000" pitchFamily="2" charset="-122"/>
                <a:sym typeface="字魂58号-创中黑" panose="00000500000000000000" pitchFamily="2" charset="-122"/>
              </a:rPr>
              <a:t>加权轮询法</a:t>
            </a:r>
            <a:endParaRPr lang="zh-CN" altLang="en-US" sz="3200" dirty="0">
              <a:ea typeface="字魂58号-创中黑" panose="00000500000000000000" pitchFamily="2" charset="-122"/>
              <a:sym typeface="字魂58号-创中黑" panose="00000500000000000000" pitchFamily="2" charset="-122"/>
            </a:endParaRPr>
          </a:p>
        </p:txBody>
      </p:sp>
      <p:grpSp>
        <p:nvGrpSpPr>
          <p:cNvPr id="53" name="Group 36"/>
          <p:cNvGrpSpPr/>
          <p:nvPr/>
        </p:nvGrpSpPr>
        <p:grpSpPr>
          <a:xfrm>
            <a:off x="4385891" y="2563772"/>
            <a:ext cx="609601" cy="609601"/>
            <a:chOff x="2517775" y="2660650"/>
            <a:chExt cx="609601" cy="609601"/>
          </a:xfrm>
          <a:solidFill>
            <a:schemeClr val="bg1"/>
          </a:solidFill>
        </p:grpSpPr>
        <p:sp>
          <p:nvSpPr>
            <p:cNvPr id="54" name="Freeform 45"/>
            <p:cNvSpPr/>
            <p:nvPr/>
          </p:nvSpPr>
          <p:spPr bwMode="auto">
            <a:xfrm>
              <a:off x="2517775" y="2954338"/>
              <a:ext cx="592138" cy="315913"/>
            </a:xfrm>
            <a:custGeom>
              <a:avLst/>
              <a:gdLst>
                <a:gd name="T0" fmla="*/ 147 w 3357"/>
                <a:gd name="T1" fmla="*/ 7 h 1793"/>
                <a:gd name="T2" fmla="*/ 150 w 3357"/>
                <a:gd name="T3" fmla="*/ 170 h 1793"/>
                <a:gd name="T4" fmla="*/ 176 w 3357"/>
                <a:gd name="T5" fmla="*/ 372 h 1793"/>
                <a:gd name="T6" fmla="*/ 228 w 3357"/>
                <a:gd name="T7" fmla="*/ 566 h 1793"/>
                <a:gd name="T8" fmla="*/ 301 w 3357"/>
                <a:gd name="T9" fmla="*/ 749 h 1793"/>
                <a:gd name="T10" fmla="*/ 396 w 3357"/>
                <a:gd name="T11" fmla="*/ 919 h 1793"/>
                <a:gd name="T12" fmla="*/ 511 w 3357"/>
                <a:gd name="T13" fmla="*/ 1077 h 1793"/>
                <a:gd name="T14" fmla="*/ 644 w 3357"/>
                <a:gd name="T15" fmla="*/ 1217 h 1793"/>
                <a:gd name="T16" fmla="*/ 793 w 3357"/>
                <a:gd name="T17" fmla="*/ 1341 h 1793"/>
                <a:gd name="T18" fmla="*/ 957 w 3357"/>
                <a:gd name="T19" fmla="*/ 1446 h 1793"/>
                <a:gd name="T20" fmla="*/ 1134 w 3357"/>
                <a:gd name="T21" fmla="*/ 1531 h 1793"/>
                <a:gd name="T22" fmla="*/ 1322 w 3357"/>
                <a:gd name="T23" fmla="*/ 1593 h 1793"/>
                <a:gd name="T24" fmla="*/ 1521 w 3357"/>
                <a:gd name="T25" fmla="*/ 1632 h 1793"/>
                <a:gd name="T26" fmla="*/ 1726 w 3357"/>
                <a:gd name="T27" fmla="*/ 1646 h 1793"/>
                <a:gd name="T28" fmla="*/ 1919 w 3357"/>
                <a:gd name="T29" fmla="*/ 1634 h 1793"/>
                <a:gd name="T30" fmla="*/ 2104 w 3357"/>
                <a:gd name="T31" fmla="*/ 1599 h 1793"/>
                <a:gd name="T32" fmla="*/ 2284 w 3357"/>
                <a:gd name="T33" fmla="*/ 1544 h 1793"/>
                <a:gd name="T34" fmla="*/ 2454 w 3357"/>
                <a:gd name="T35" fmla="*/ 1467 h 1793"/>
                <a:gd name="T36" fmla="*/ 2615 w 3357"/>
                <a:gd name="T37" fmla="*/ 1372 h 1793"/>
                <a:gd name="T38" fmla="*/ 2764 w 3357"/>
                <a:gd name="T39" fmla="*/ 1256 h 1793"/>
                <a:gd name="T40" fmla="*/ 2899 w 3357"/>
                <a:gd name="T41" fmla="*/ 1124 h 1793"/>
                <a:gd name="T42" fmla="*/ 3039 w 3357"/>
                <a:gd name="T43" fmla="*/ 936 h 1793"/>
                <a:gd name="T44" fmla="*/ 2676 w 3357"/>
                <a:gd name="T45" fmla="*/ 853 h 1793"/>
                <a:gd name="T46" fmla="*/ 3197 w 3357"/>
                <a:gd name="T47" fmla="*/ 756 h 1793"/>
                <a:gd name="T48" fmla="*/ 3233 w 3357"/>
                <a:gd name="T49" fmla="*/ 770 h 1793"/>
                <a:gd name="T50" fmla="*/ 3256 w 3357"/>
                <a:gd name="T51" fmla="*/ 798 h 1793"/>
                <a:gd name="T52" fmla="*/ 3357 w 3357"/>
                <a:gd name="T53" fmla="*/ 1315 h 1793"/>
                <a:gd name="T54" fmla="*/ 3152 w 3357"/>
                <a:gd name="T55" fmla="*/ 1037 h 1793"/>
                <a:gd name="T56" fmla="*/ 3021 w 3357"/>
                <a:gd name="T57" fmla="*/ 1215 h 1793"/>
                <a:gd name="T58" fmla="*/ 2880 w 3357"/>
                <a:gd name="T59" fmla="*/ 1354 h 1793"/>
                <a:gd name="T60" fmla="*/ 2727 w 3357"/>
                <a:gd name="T61" fmla="*/ 1476 h 1793"/>
                <a:gd name="T62" fmla="*/ 2563 w 3357"/>
                <a:gd name="T63" fmla="*/ 1578 h 1793"/>
                <a:gd name="T64" fmla="*/ 2390 w 3357"/>
                <a:gd name="T65" fmla="*/ 1661 h 1793"/>
                <a:gd name="T66" fmla="*/ 2208 w 3357"/>
                <a:gd name="T67" fmla="*/ 1724 h 1793"/>
                <a:gd name="T68" fmla="*/ 2019 w 3357"/>
                <a:gd name="T69" fmla="*/ 1767 h 1793"/>
                <a:gd name="T70" fmla="*/ 1825 w 3357"/>
                <a:gd name="T71" fmla="*/ 1789 h 1793"/>
                <a:gd name="T72" fmla="*/ 1621 w 3357"/>
                <a:gd name="T73" fmla="*/ 1789 h 1793"/>
                <a:gd name="T74" fmla="*/ 1416 w 3357"/>
                <a:gd name="T75" fmla="*/ 1764 h 1793"/>
                <a:gd name="T76" fmla="*/ 1219 w 3357"/>
                <a:gd name="T77" fmla="*/ 1717 h 1793"/>
                <a:gd name="T78" fmla="*/ 1031 w 3357"/>
                <a:gd name="T79" fmla="*/ 1647 h 1793"/>
                <a:gd name="T80" fmla="*/ 855 w 3357"/>
                <a:gd name="T81" fmla="*/ 1556 h 1793"/>
                <a:gd name="T82" fmla="*/ 691 w 3357"/>
                <a:gd name="T83" fmla="*/ 1448 h 1793"/>
                <a:gd name="T84" fmla="*/ 541 w 3357"/>
                <a:gd name="T85" fmla="*/ 1321 h 1793"/>
                <a:gd name="T86" fmla="*/ 405 w 3357"/>
                <a:gd name="T87" fmla="*/ 1178 h 1793"/>
                <a:gd name="T88" fmla="*/ 288 w 3357"/>
                <a:gd name="T89" fmla="*/ 1022 h 1793"/>
                <a:gd name="T90" fmla="*/ 188 w 3357"/>
                <a:gd name="T91" fmla="*/ 851 h 1793"/>
                <a:gd name="T92" fmla="*/ 108 w 3357"/>
                <a:gd name="T93" fmla="*/ 669 h 1793"/>
                <a:gd name="T94" fmla="*/ 49 w 3357"/>
                <a:gd name="T95" fmla="*/ 476 h 1793"/>
                <a:gd name="T96" fmla="*/ 13 w 3357"/>
                <a:gd name="T97" fmla="*/ 274 h 1793"/>
                <a:gd name="T98" fmla="*/ 0 w 3357"/>
                <a:gd name="T99" fmla="*/ 65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7" h="1793">
                  <a:moveTo>
                    <a:pt x="0" y="0"/>
                  </a:moveTo>
                  <a:lnTo>
                    <a:pt x="147" y="7"/>
                  </a:lnTo>
                  <a:lnTo>
                    <a:pt x="147" y="65"/>
                  </a:lnTo>
                  <a:lnTo>
                    <a:pt x="150" y="170"/>
                  </a:lnTo>
                  <a:lnTo>
                    <a:pt x="161" y="272"/>
                  </a:lnTo>
                  <a:lnTo>
                    <a:pt x="176" y="372"/>
                  </a:lnTo>
                  <a:lnTo>
                    <a:pt x="198" y="471"/>
                  </a:lnTo>
                  <a:lnTo>
                    <a:pt x="228" y="566"/>
                  </a:lnTo>
                  <a:lnTo>
                    <a:pt x="261" y="659"/>
                  </a:lnTo>
                  <a:lnTo>
                    <a:pt x="301" y="749"/>
                  </a:lnTo>
                  <a:lnTo>
                    <a:pt x="346" y="836"/>
                  </a:lnTo>
                  <a:lnTo>
                    <a:pt x="396" y="919"/>
                  </a:lnTo>
                  <a:lnTo>
                    <a:pt x="452" y="1000"/>
                  </a:lnTo>
                  <a:lnTo>
                    <a:pt x="511" y="1077"/>
                  </a:lnTo>
                  <a:lnTo>
                    <a:pt x="575" y="1149"/>
                  </a:lnTo>
                  <a:lnTo>
                    <a:pt x="644" y="1217"/>
                  </a:lnTo>
                  <a:lnTo>
                    <a:pt x="716" y="1281"/>
                  </a:lnTo>
                  <a:lnTo>
                    <a:pt x="793" y="1341"/>
                  </a:lnTo>
                  <a:lnTo>
                    <a:pt x="874" y="1396"/>
                  </a:lnTo>
                  <a:lnTo>
                    <a:pt x="957" y="1446"/>
                  </a:lnTo>
                  <a:lnTo>
                    <a:pt x="1044" y="1491"/>
                  </a:lnTo>
                  <a:lnTo>
                    <a:pt x="1134" y="1531"/>
                  </a:lnTo>
                  <a:lnTo>
                    <a:pt x="1227" y="1565"/>
                  </a:lnTo>
                  <a:lnTo>
                    <a:pt x="1322" y="1593"/>
                  </a:lnTo>
                  <a:lnTo>
                    <a:pt x="1420" y="1616"/>
                  </a:lnTo>
                  <a:lnTo>
                    <a:pt x="1521" y="1632"/>
                  </a:lnTo>
                  <a:lnTo>
                    <a:pt x="1622" y="1642"/>
                  </a:lnTo>
                  <a:lnTo>
                    <a:pt x="1726" y="1646"/>
                  </a:lnTo>
                  <a:lnTo>
                    <a:pt x="1823" y="1642"/>
                  </a:lnTo>
                  <a:lnTo>
                    <a:pt x="1919" y="1634"/>
                  </a:lnTo>
                  <a:lnTo>
                    <a:pt x="2012" y="1619"/>
                  </a:lnTo>
                  <a:lnTo>
                    <a:pt x="2104" y="1599"/>
                  </a:lnTo>
                  <a:lnTo>
                    <a:pt x="2196" y="1574"/>
                  </a:lnTo>
                  <a:lnTo>
                    <a:pt x="2284" y="1544"/>
                  </a:lnTo>
                  <a:lnTo>
                    <a:pt x="2370" y="1508"/>
                  </a:lnTo>
                  <a:lnTo>
                    <a:pt x="2454" y="1467"/>
                  </a:lnTo>
                  <a:lnTo>
                    <a:pt x="2536" y="1422"/>
                  </a:lnTo>
                  <a:lnTo>
                    <a:pt x="2615" y="1372"/>
                  </a:lnTo>
                  <a:lnTo>
                    <a:pt x="2690" y="1316"/>
                  </a:lnTo>
                  <a:lnTo>
                    <a:pt x="2764" y="1256"/>
                  </a:lnTo>
                  <a:lnTo>
                    <a:pt x="2833" y="1192"/>
                  </a:lnTo>
                  <a:lnTo>
                    <a:pt x="2899" y="1124"/>
                  </a:lnTo>
                  <a:lnTo>
                    <a:pt x="2961" y="1050"/>
                  </a:lnTo>
                  <a:lnTo>
                    <a:pt x="3039" y="936"/>
                  </a:lnTo>
                  <a:lnTo>
                    <a:pt x="2704" y="1000"/>
                  </a:lnTo>
                  <a:lnTo>
                    <a:pt x="2676" y="853"/>
                  </a:lnTo>
                  <a:lnTo>
                    <a:pt x="3176" y="757"/>
                  </a:lnTo>
                  <a:lnTo>
                    <a:pt x="3197" y="756"/>
                  </a:lnTo>
                  <a:lnTo>
                    <a:pt x="3217" y="760"/>
                  </a:lnTo>
                  <a:lnTo>
                    <a:pt x="3233" y="770"/>
                  </a:lnTo>
                  <a:lnTo>
                    <a:pt x="3247" y="783"/>
                  </a:lnTo>
                  <a:lnTo>
                    <a:pt x="3256" y="798"/>
                  </a:lnTo>
                  <a:lnTo>
                    <a:pt x="3262" y="815"/>
                  </a:lnTo>
                  <a:lnTo>
                    <a:pt x="3357" y="1315"/>
                  </a:lnTo>
                  <a:lnTo>
                    <a:pt x="3210" y="1344"/>
                  </a:lnTo>
                  <a:lnTo>
                    <a:pt x="3152" y="1037"/>
                  </a:lnTo>
                  <a:lnTo>
                    <a:pt x="3086" y="1138"/>
                  </a:lnTo>
                  <a:lnTo>
                    <a:pt x="3021" y="1215"/>
                  </a:lnTo>
                  <a:lnTo>
                    <a:pt x="2952" y="1287"/>
                  </a:lnTo>
                  <a:lnTo>
                    <a:pt x="2880" y="1354"/>
                  </a:lnTo>
                  <a:lnTo>
                    <a:pt x="2805" y="1417"/>
                  </a:lnTo>
                  <a:lnTo>
                    <a:pt x="2727" y="1476"/>
                  </a:lnTo>
                  <a:lnTo>
                    <a:pt x="2646" y="1529"/>
                  </a:lnTo>
                  <a:lnTo>
                    <a:pt x="2563" y="1578"/>
                  </a:lnTo>
                  <a:lnTo>
                    <a:pt x="2478" y="1623"/>
                  </a:lnTo>
                  <a:lnTo>
                    <a:pt x="2390" y="1661"/>
                  </a:lnTo>
                  <a:lnTo>
                    <a:pt x="2300" y="1696"/>
                  </a:lnTo>
                  <a:lnTo>
                    <a:pt x="2208" y="1724"/>
                  </a:lnTo>
                  <a:lnTo>
                    <a:pt x="2115" y="1749"/>
                  </a:lnTo>
                  <a:lnTo>
                    <a:pt x="2019" y="1767"/>
                  </a:lnTo>
                  <a:lnTo>
                    <a:pt x="1923" y="1781"/>
                  </a:lnTo>
                  <a:lnTo>
                    <a:pt x="1825" y="1789"/>
                  </a:lnTo>
                  <a:lnTo>
                    <a:pt x="1726" y="1793"/>
                  </a:lnTo>
                  <a:lnTo>
                    <a:pt x="1621" y="1789"/>
                  </a:lnTo>
                  <a:lnTo>
                    <a:pt x="1517" y="1780"/>
                  </a:lnTo>
                  <a:lnTo>
                    <a:pt x="1416" y="1764"/>
                  </a:lnTo>
                  <a:lnTo>
                    <a:pt x="1316" y="1743"/>
                  </a:lnTo>
                  <a:lnTo>
                    <a:pt x="1219" y="1717"/>
                  </a:lnTo>
                  <a:lnTo>
                    <a:pt x="1124" y="1684"/>
                  </a:lnTo>
                  <a:lnTo>
                    <a:pt x="1031" y="1647"/>
                  </a:lnTo>
                  <a:lnTo>
                    <a:pt x="941" y="1605"/>
                  </a:lnTo>
                  <a:lnTo>
                    <a:pt x="855" y="1556"/>
                  </a:lnTo>
                  <a:lnTo>
                    <a:pt x="771" y="1505"/>
                  </a:lnTo>
                  <a:lnTo>
                    <a:pt x="691" y="1448"/>
                  </a:lnTo>
                  <a:lnTo>
                    <a:pt x="613" y="1386"/>
                  </a:lnTo>
                  <a:lnTo>
                    <a:pt x="541" y="1321"/>
                  </a:lnTo>
                  <a:lnTo>
                    <a:pt x="471" y="1252"/>
                  </a:lnTo>
                  <a:lnTo>
                    <a:pt x="405" y="1178"/>
                  </a:lnTo>
                  <a:lnTo>
                    <a:pt x="344" y="1102"/>
                  </a:lnTo>
                  <a:lnTo>
                    <a:pt x="288" y="1022"/>
                  </a:lnTo>
                  <a:lnTo>
                    <a:pt x="235" y="938"/>
                  </a:lnTo>
                  <a:lnTo>
                    <a:pt x="188" y="851"/>
                  </a:lnTo>
                  <a:lnTo>
                    <a:pt x="146" y="762"/>
                  </a:lnTo>
                  <a:lnTo>
                    <a:pt x="108" y="669"/>
                  </a:lnTo>
                  <a:lnTo>
                    <a:pt x="76" y="574"/>
                  </a:lnTo>
                  <a:lnTo>
                    <a:pt x="49" y="476"/>
                  </a:lnTo>
                  <a:lnTo>
                    <a:pt x="28" y="376"/>
                  </a:lnTo>
                  <a:lnTo>
                    <a:pt x="13" y="274"/>
                  </a:lnTo>
                  <a:lnTo>
                    <a:pt x="3" y="171"/>
                  </a:lnTo>
                  <a:lnTo>
                    <a:pt x="0" y="65"/>
                  </a:lnTo>
                  <a:lnTo>
                    <a:pt x="0"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5" name="Freeform 46"/>
            <p:cNvSpPr/>
            <p:nvPr/>
          </p:nvSpPr>
          <p:spPr bwMode="auto">
            <a:xfrm>
              <a:off x="2535238" y="2660650"/>
              <a:ext cx="592138" cy="317500"/>
            </a:xfrm>
            <a:custGeom>
              <a:avLst/>
              <a:gdLst>
                <a:gd name="T0" fmla="*/ 1729 w 3351"/>
                <a:gd name="T1" fmla="*/ 3 h 1793"/>
                <a:gd name="T2" fmla="*/ 1935 w 3351"/>
                <a:gd name="T3" fmla="*/ 28 h 1793"/>
                <a:gd name="T4" fmla="*/ 2132 w 3351"/>
                <a:gd name="T5" fmla="*/ 76 h 1793"/>
                <a:gd name="T6" fmla="*/ 2320 w 3351"/>
                <a:gd name="T7" fmla="*/ 145 h 1793"/>
                <a:gd name="T8" fmla="*/ 2496 w 3351"/>
                <a:gd name="T9" fmla="*/ 235 h 1793"/>
                <a:gd name="T10" fmla="*/ 2660 w 3351"/>
                <a:gd name="T11" fmla="*/ 345 h 1793"/>
                <a:gd name="T12" fmla="*/ 2810 w 3351"/>
                <a:gd name="T13" fmla="*/ 471 h 1793"/>
                <a:gd name="T14" fmla="*/ 2946 w 3351"/>
                <a:gd name="T15" fmla="*/ 613 h 1793"/>
                <a:gd name="T16" fmla="*/ 3063 w 3351"/>
                <a:gd name="T17" fmla="*/ 771 h 1793"/>
                <a:gd name="T18" fmla="*/ 3163 w 3351"/>
                <a:gd name="T19" fmla="*/ 941 h 1793"/>
                <a:gd name="T20" fmla="*/ 3243 w 3351"/>
                <a:gd name="T21" fmla="*/ 1124 h 1793"/>
                <a:gd name="T22" fmla="*/ 3302 w 3351"/>
                <a:gd name="T23" fmla="*/ 1316 h 1793"/>
                <a:gd name="T24" fmla="*/ 3338 w 3351"/>
                <a:gd name="T25" fmla="*/ 1517 h 1793"/>
                <a:gd name="T26" fmla="*/ 3351 w 3351"/>
                <a:gd name="T27" fmla="*/ 1726 h 1793"/>
                <a:gd name="T28" fmla="*/ 3204 w 3351"/>
                <a:gd name="T29" fmla="*/ 1785 h 1793"/>
                <a:gd name="T30" fmla="*/ 3201 w 3351"/>
                <a:gd name="T31" fmla="*/ 1622 h 1793"/>
                <a:gd name="T32" fmla="*/ 3174 w 3351"/>
                <a:gd name="T33" fmla="*/ 1420 h 1793"/>
                <a:gd name="T34" fmla="*/ 3123 w 3351"/>
                <a:gd name="T35" fmla="*/ 1227 h 1793"/>
                <a:gd name="T36" fmla="*/ 3050 w 3351"/>
                <a:gd name="T37" fmla="*/ 1044 h 1793"/>
                <a:gd name="T38" fmla="*/ 2955 w 3351"/>
                <a:gd name="T39" fmla="*/ 873 h 1793"/>
                <a:gd name="T40" fmla="*/ 2839 w 3351"/>
                <a:gd name="T41" fmla="*/ 716 h 1793"/>
                <a:gd name="T42" fmla="*/ 2707 w 3351"/>
                <a:gd name="T43" fmla="*/ 576 h 1793"/>
                <a:gd name="T44" fmla="*/ 2558 w 3351"/>
                <a:gd name="T45" fmla="*/ 452 h 1793"/>
                <a:gd name="T46" fmla="*/ 2394 w 3351"/>
                <a:gd name="T47" fmla="*/ 346 h 1793"/>
                <a:gd name="T48" fmla="*/ 2217 w 3351"/>
                <a:gd name="T49" fmla="*/ 262 h 1793"/>
                <a:gd name="T50" fmla="*/ 2029 w 3351"/>
                <a:gd name="T51" fmla="*/ 199 h 1793"/>
                <a:gd name="T52" fmla="*/ 1830 w 3351"/>
                <a:gd name="T53" fmla="*/ 160 h 1793"/>
                <a:gd name="T54" fmla="*/ 1623 w 3351"/>
                <a:gd name="T55" fmla="*/ 147 h 1793"/>
                <a:gd name="T56" fmla="*/ 1432 w 3351"/>
                <a:gd name="T57" fmla="*/ 159 h 1793"/>
                <a:gd name="T58" fmla="*/ 1246 w 3351"/>
                <a:gd name="T59" fmla="*/ 192 h 1793"/>
                <a:gd name="T60" fmla="*/ 1067 w 3351"/>
                <a:gd name="T61" fmla="*/ 249 h 1793"/>
                <a:gd name="T62" fmla="*/ 897 w 3351"/>
                <a:gd name="T63" fmla="*/ 325 h 1793"/>
                <a:gd name="T64" fmla="*/ 736 w 3351"/>
                <a:gd name="T65" fmla="*/ 421 h 1793"/>
                <a:gd name="T66" fmla="*/ 588 w 3351"/>
                <a:gd name="T67" fmla="*/ 537 h 1793"/>
                <a:gd name="T68" fmla="*/ 453 w 3351"/>
                <a:gd name="T69" fmla="*/ 670 h 1793"/>
                <a:gd name="T70" fmla="*/ 317 w 3351"/>
                <a:gd name="T71" fmla="*/ 851 h 1793"/>
                <a:gd name="T72" fmla="*/ 684 w 3351"/>
                <a:gd name="T73" fmla="*/ 934 h 1793"/>
                <a:gd name="T74" fmla="*/ 160 w 3351"/>
                <a:gd name="T75" fmla="*/ 1029 h 1793"/>
                <a:gd name="T76" fmla="*/ 120 w 3351"/>
                <a:gd name="T77" fmla="*/ 1016 h 1793"/>
                <a:gd name="T78" fmla="*/ 94 w 3351"/>
                <a:gd name="T79" fmla="*/ 988 h 1793"/>
                <a:gd name="T80" fmla="*/ 0 w 3351"/>
                <a:gd name="T81" fmla="*/ 471 h 1793"/>
                <a:gd name="T82" fmla="*/ 206 w 3351"/>
                <a:gd name="T83" fmla="*/ 745 h 1793"/>
                <a:gd name="T84" fmla="*/ 330 w 3351"/>
                <a:gd name="T85" fmla="*/ 578 h 1793"/>
                <a:gd name="T86" fmla="*/ 470 w 3351"/>
                <a:gd name="T87" fmla="*/ 438 h 1793"/>
                <a:gd name="T88" fmla="*/ 624 w 3351"/>
                <a:gd name="T89" fmla="*/ 317 h 1793"/>
                <a:gd name="T90" fmla="*/ 788 w 3351"/>
                <a:gd name="T91" fmla="*/ 214 h 1793"/>
                <a:gd name="T92" fmla="*/ 961 w 3351"/>
                <a:gd name="T93" fmla="*/ 131 h 1793"/>
                <a:gd name="T94" fmla="*/ 1142 w 3351"/>
                <a:gd name="T95" fmla="*/ 67 h 1793"/>
                <a:gd name="T96" fmla="*/ 1331 w 3351"/>
                <a:gd name="T97" fmla="*/ 24 h 1793"/>
                <a:gd name="T98" fmla="*/ 1526 w 3351"/>
                <a:gd name="T99" fmla="*/ 3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1" h="1793">
                  <a:moveTo>
                    <a:pt x="1623" y="0"/>
                  </a:moveTo>
                  <a:lnTo>
                    <a:pt x="1729" y="3"/>
                  </a:lnTo>
                  <a:lnTo>
                    <a:pt x="1833" y="13"/>
                  </a:lnTo>
                  <a:lnTo>
                    <a:pt x="1935" y="28"/>
                  </a:lnTo>
                  <a:lnTo>
                    <a:pt x="2035" y="50"/>
                  </a:lnTo>
                  <a:lnTo>
                    <a:pt x="2132" y="76"/>
                  </a:lnTo>
                  <a:lnTo>
                    <a:pt x="2227" y="108"/>
                  </a:lnTo>
                  <a:lnTo>
                    <a:pt x="2320" y="145"/>
                  </a:lnTo>
                  <a:lnTo>
                    <a:pt x="2409" y="188"/>
                  </a:lnTo>
                  <a:lnTo>
                    <a:pt x="2496" y="235"/>
                  </a:lnTo>
                  <a:lnTo>
                    <a:pt x="2580" y="288"/>
                  </a:lnTo>
                  <a:lnTo>
                    <a:pt x="2660" y="345"/>
                  </a:lnTo>
                  <a:lnTo>
                    <a:pt x="2738" y="406"/>
                  </a:lnTo>
                  <a:lnTo>
                    <a:pt x="2810" y="471"/>
                  </a:lnTo>
                  <a:lnTo>
                    <a:pt x="2879" y="541"/>
                  </a:lnTo>
                  <a:lnTo>
                    <a:pt x="2946" y="613"/>
                  </a:lnTo>
                  <a:lnTo>
                    <a:pt x="3006" y="690"/>
                  </a:lnTo>
                  <a:lnTo>
                    <a:pt x="3063" y="771"/>
                  </a:lnTo>
                  <a:lnTo>
                    <a:pt x="3116" y="855"/>
                  </a:lnTo>
                  <a:lnTo>
                    <a:pt x="3163" y="941"/>
                  </a:lnTo>
                  <a:lnTo>
                    <a:pt x="3205" y="1031"/>
                  </a:lnTo>
                  <a:lnTo>
                    <a:pt x="3243" y="1124"/>
                  </a:lnTo>
                  <a:lnTo>
                    <a:pt x="3275" y="1218"/>
                  </a:lnTo>
                  <a:lnTo>
                    <a:pt x="3302" y="1316"/>
                  </a:lnTo>
                  <a:lnTo>
                    <a:pt x="3323" y="1416"/>
                  </a:lnTo>
                  <a:lnTo>
                    <a:pt x="3338" y="1517"/>
                  </a:lnTo>
                  <a:lnTo>
                    <a:pt x="3348" y="1621"/>
                  </a:lnTo>
                  <a:lnTo>
                    <a:pt x="3351" y="1726"/>
                  </a:lnTo>
                  <a:lnTo>
                    <a:pt x="3351" y="1793"/>
                  </a:lnTo>
                  <a:lnTo>
                    <a:pt x="3204" y="1785"/>
                  </a:lnTo>
                  <a:lnTo>
                    <a:pt x="3204" y="1726"/>
                  </a:lnTo>
                  <a:lnTo>
                    <a:pt x="3201" y="1622"/>
                  </a:lnTo>
                  <a:lnTo>
                    <a:pt x="3190" y="1521"/>
                  </a:lnTo>
                  <a:lnTo>
                    <a:pt x="3174" y="1420"/>
                  </a:lnTo>
                  <a:lnTo>
                    <a:pt x="3151" y="1322"/>
                  </a:lnTo>
                  <a:lnTo>
                    <a:pt x="3123" y="1227"/>
                  </a:lnTo>
                  <a:lnTo>
                    <a:pt x="3089" y="1134"/>
                  </a:lnTo>
                  <a:lnTo>
                    <a:pt x="3050" y="1044"/>
                  </a:lnTo>
                  <a:lnTo>
                    <a:pt x="3004" y="957"/>
                  </a:lnTo>
                  <a:lnTo>
                    <a:pt x="2955" y="873"/>
                  </a:lnTo>
                  <a:lnTo>
                    <a:pt x="2899" y="793"/>
                  </a:lnTo>
                  <a:lnTo>
                    <a:pt x="2839" y="716"/>
                  </a:lnTo>
                  <a:lnTo>
                    <a:pt x="2775" y="644"/>
                  </a:lnTo>
                  <a:lnTo>
                    <a:pt x="2707" y="576"/>
                  </a:lnTo>
                  <a:lnTo>
                    <a:pt x="2635" y="511"/>
                  </a:lnTo>
                  <a:lnTo>
                    <a:pt x="2558" y="452"/>
                  </a:lnTo>
                  <a:lnTo>
                    <a:pt x="2477" y="396"/>
                  </a:lnTo>
                  <a:lnTo>
                    <a:pt x="2394" y="346"/>
                  </a:lnTo>
                  <a:lnTo>
                    <a:pt x="2307" y="302"/>
                  </a:lnTo>
                  <a:lnTo>
                    <a:pt x="2217" y="262"/>
                  </a:lnTo>
                  <a:lnTo>
                    <a:pt x="2124" y="227"/>
                  </a:lnTo>
                  <a:lnTo>
                    <a:pt x="2029" y="199"/>
                  </a:lnTo>
                  <a:lnTo>
                    <a:pt x="1931" y="177"/>
                  </a:lnTo>
                  <a:lnTo>
                    <a:pt x="1830" y="160"/>
                  </a:lnTo>
                  <a:lnTo>
                    <a:pt x="1728" y="150"/>
                  </a:lnTo>
                  <a:lnTo>
                    <a:pt x="1623" y="147"/>
                  </a:lnTo>
                  <a:lnTo>
                    <a:pt x="1528" y="150"/>
                  </a:lnTo>
                  <a:lnTo>
                    <a:pt x="1432" y="159"/>
                  </a:lnTo>
                  <a:lnTo>
                    <a:pt x="1339" y="173"/>
                  </a:lnTo>
                  <a:lnTo>
                    <a:pt x="1246" y="192"/>
                  </a:lnTo>
                  <a:lnTo>
                    <a:pt x="1155" y="218"/>
                  </a:lnTo>
                  <a:lnTo>
                    <a:pt x="1067" y="249"/>
                  </a:lnTo>
                  <a:lnTo>
                    <a:pt x="981" y="285"/>
                  </a:lnTo>
                  <a:lnTo>
                    <a:pt x="897" y="325"/>
                  </a:lnTo>
                  <a:lnTo>
                    <a:pt x="815" y="371"/>
                  </a:lnTo>
                  <a:lnTo>
                    <a:pt x="736" y="421"/>
                  </a:lnTo>
                  <a:lnTo>
                    <a:pt x="660" y="477"/>
                  </a:lnTo>
                  <a:lnTo>
                    <a:pt x="588" y="537"/>
                  </a:lnTo>
                  <a:lnTo>
                    <a:pt x="519" y="601"/>
                  </a:lnTo>
                  <a:lnTo>
                    <a:pt x="453" y="670"/>
                  </a:lnTo>
                  <a:lnTo>
                    <a:pt x="391" y="743"/>
                  </a:lnTo>
                  <a:lnTo>
                    <a:pt x="317" y="851"/>
                  </a:lnTo>
                  <a:lnTo>
                    <a:pt x="655" y="787"/>
                  </a:lnTo>
                  <a:lnTo>
                    <a:pt x="684" y="934"/>
                  </a:lnTo>
                  <a:lnTo>
                    <a:pt x="184" y="1029"/>
                  </a:lnTo>
                  <a:lnTo>
                    <a:pt x="160" y="1029"/>
                  </a:lnTo>
                  <a:lnTo>
                    <a:pt x="139" y="1025"/>
                  </a:lnTo>
                  <a:lnTo>
                    <a:pt x="120" y="1016"/>
                  </a:lnTo>
                  <a:lnTo>
                    <a:pt x="105" y="1003"/>
                  </a:lnTo>
                  <a:lnTo>
                    <a:pt x="94" y="988"/>
                  </a:lnTo>
                  <a:lnTo>
                    <a:pt x="88" y="970"/>
                  </a:lnTo>
                  <a:lnTo>
                    <a:pt x="0" y="471"/>
                  </a:lnTo>
                  <a:lnTo>
                    <a:pt x="148" y="440"/>
                  </a:lnTo>
                  <a:lnTo>
                    <a:pt x="206" y="745"/>
                  </a:lnTo>
                  <a:lnTo>
                    <a:pt x="265" y="654"/>
                  </a:lnTo>
                  <a:lnTo>
                    <a:pt x="330" y="578"/>
                  </a:lnTo>
                  <a:lnTo>
                    <a:pt x="399" y="505"/>
                  </a:lnTo>
                  <a:lnTo>
                    <a:pt x="470" y="438"/>
                  </a:lnTo>
                  <a:lnTo>
                    <a:pt x="546" y="375"/>
                  </a:lnTo>
                  <a:lnTo>
                    <a:pt x="624" y="317"/>
                  </a:lnTo>
                  <a:lnTo>
                    <a:pt x="705" y="264"/>
                  </a:lnTo>
                  <a:lnTo>
                    <a:pt x="788" y="214"/>
                  </a:lnTo>
                  <a:lnTo>
                    <a:pt x="873" y="170"/>
                  </a:lnTo>
                  <a:lnTo>
                    <a:pt x="961" y="131"/>
                  </a:lnTo>
                  <a:lnTo>
                    <a:pt x="1051" y="97"/>
                  </a:lnTo>
                  <a:lnTo>
                    <a:pt x="1142" y="67"/>
                  </a:lnTo>
                  <a:lnTo>
                    <a:pt x="1236" y="43"/>
                  </a:lnTo>
                  <a:lnTo>
                    <a:pt x="1331" y="24"/>
                  </a:lnTo>
                  <a:lnTo>
                    <a:pt x="1428" y="11"/>
                  </a:lnTo>
                  <a:lnTo>
                    <a:pt x="1526" y="3"/>
                  </a:lnTo>
                  <a:lnTo>
                    <a:pt x="1623"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6" name="Rectangle 47"/>
            <p:cNvSpPr>
              <a:spLocks noChangeArrowheads="1"/>
            </p:cNvSpPr>
            <p:nvPr/>
          </p:nvSpPr>
          <p:spPr bwMode="auto">
            <a:xfrm>
              <a:off x="2674938" y="2840038"/>
              <a:ext cx="25400" cy="250825"/>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7" name="Rectangle 48"/>
            <p:cNvSpPr>
              <a:spLocks noChangeArrowheads="1"/>
            </p:cNvSpPr>
            <p:nvPr/>
          </p:nvSpPr>
          <p:spPr bwMode="auto">
            <a:xfrm>
              <a:off x="2763838" y="2924175"/>
              <a:ext cx="26988" cy="166688"/>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8" name="Rectangle 49"/>
            <p:cNvSpPr>
              <a:spLocks noChangeArrowheads="1"/>
            </p:cNvSpPr>
            <p:nvPr/>
          </p:nvSpPr>
          <p:spPr bwMode="auto">
            <a:xfrm>
              <a:off x="2854325" y="2882900"/>
              <a:ext cx="26988" cy="207963"/>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59" name="Rectangle 50"/>
            <p:cNvSpPr>
              <a:spLocks noChangeArrowheads="1"/>
            </p:cNvSpPr>
            <p:nvPr/>
          </p:nvSpPr>
          <p:spPr bwMode="auto">
            <a:xfrm>
              <a:off x="2944813" y="2924175"/>
              <a:ext cx="25400" cy="166688"/>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sp>
        <p:nvSpPr>
          <p:cNvPr id="60" name="Freeform 91"/>
          <p:cNvSpPr>
            <a:spLocks noEditPoints="1"/>
          </p:cNvSpPr>
          <p:nvPr/>
        </p:nvSpPr>
        <p:spPr bwMode="auto">
          <a:xfrm>
            <a:off x="7196355" y="2562185"/>
            <a:ext cx="612775" cy="612775"/>
          </a:xfrm>
          <a:custGeom>
            <a:avLst/>
            <a:gdLst>
              <a:gd name="T0" fmla="*/ 1133 w 3474"/>
              <a:gd name="T1" fmla="*/ 1077 h 3475"/>
              <a:gd name="T2" fmla="*/ 1072 w 3474"/>
              <a:gd name="T3" fmla="*/ 1158 h 3475"/>
              <a:gd name="T4" fmla="*/ 1124 w 3474"/>
              <a:gd name="T5" fmla="*/ 1172 h 3475"/>
              <a:gd name="T6" fmla="*/ 1180 w 3474"/>
              <a:gd name="T7" fmla="*/ 1194 h 3475"/>
              <a:gd name="T8" fmla="*/ 1199 w 3474"/>
              <a:gd name="T9" fmla="*/ 1253 h 3475"/>
              <a:gd name="T10" fmla="*/ 1167 w 3474"/>
              <a:gd name="T11" fmla="*/ 1309 h 3475"/>
              <a:gd name="T12" fmla="*/ 1228 w 3474"/>
              <a:gd name="T13" fmla="*/ 1326 h 3475"/>
              <a:gd name="T14" fmla="*/ 1315 w 3474"/>
              <a:gd name="T15" fmla="*/ 1268 h 3475"/>
              <a:gd name="T16" fmla="*/ 1334 w 3474"/>
              <a:gd name="T17" fmla="*/ 1166 h 3475"/>
              <a:gd name="T18" fmla="*/ 1287 w 3474"/>
              <a:gd name="T19" fmla="*/ 1085 h 3475"/>
              <a:gd name="T20" fmla="*/ 1210 w 3474"/>
              <a:gd name="T21" fmla="*/ 1057 h 3475"/>
              <a:gd name="T22" fmla="*/ 736 w 3474"/>
              <a:gd name="T23" fmla="*/ 1040 h 3475"/>
              <a:gd name="T24" fmla="*/ 924 w 3474"/>
              <a:gd name="T25" fmla="*/ 1147 h 3475"/>
              <a:gd name="T26" fmla="*/ 978 w 3474"/>
              <a:gd name="T27" fmla="*/ 1020 h 3475"/>
              <a:gd name="T28" fmla="*/ 1094 w 3474"/>
              <a:gd name="T29" fmla="*/ 934 h 3475"/>
              <a:gd name="T30" fmla="*/ 1236 w 3474"/>
              <a:gd name="T31" fmla="*/ 916 h 3475"/>
              <a:gd name="T32" fmla="*/ 1372 w 3474"/>
              <a:gd name="T33" fmla="*/ 968 h 3475"/>
              <a:gd name="T34" fmla="*/ 1464 w 3474"/>
              <a:gd name="T35" fmla="*/ 1085 h 3475"/>
              <a:gd name="T36" fmla="*/ 1482 w 3474"/>
              <a:gd name="T37" fmla="*/ 1227 h 3475"/>
              <a:gd name="T38" fmla="*/ 1427 w 3474"/>
              <a:gd name="T39" fmla="*/ 1363 h 3475"/>
              <a:gd name="T40" fmla="*/ 1310 w 3474"/>
              <a:gd name="T41" fmla="*/ 1452 h 3475"/>
              <a:gd name="T42" fmla="*/ 1165 w 3474"/>
              <a:gd name="T43" fmla="*/ 1471 h 3475"/>
              <a:gd name="T44" fmla="*/ 1031 w 3474"/>
              <a:gd name="T45" fmla="*/ 1415 h 3475"/>
              <a:gd name="T46" fmla="*/ 942 w 3474"/>
              <a:gd name="T47" fmla="*/ 1299 h 3475"/>
              <a:gd name="T48" fmla="*/ 719 w 3474"/>
              <a:gd name="T49" fmla="*/ 1199 h 3475"/>
              <a:gd name="T50" fmla="*/ 3298 w 3474"/>
              <a:gd name="T51" fmla="*/ 2319 h 3475"/>
              <a:gd name="T52" fmla="*/ 208 w 3474"/>
              <a:gd name="T53" fmla="*/ 148 h 3475"/>
              <a:gd name="T54" fmla="*/ 147 w 3474"/>
              <a:gd name="T55" fmla="*/ 208 h 3475"/>
              <a:gd name="T56" fmla="*/ 151 w 3474"/>
              <a:gd name="T57" fmla="*/ 322 h 3475"/>
              <a:gd name="T58" fmla="*/ 214 w 3474"/>
              <a:gd name="T59" fmla="*/ 473 h 3475"/>
              <a:gd name="T60" fmla="*/ 329 w 3474"/>
              <a:gd name="T61" fmla="*/ 647 h 3475"/>
              <a:gd name="T62" fmla="*/ 489 w 3474"/>
              <a:gd name="T63" fmla="*/ 830 h 3475"/>
              <a:gd name="T64" fmla="*/ 602 w 3474"/>
              <a:gd name="T65" fmla="*/ 609 h 3475"/>
              <a:gd name="T66" fmla="*/ 649 w 3474"/>
              <a:gd name="T67" fmla="*/ 577 h 3475"/>
              <a:gd name="T68" fmla="*/ 734 w 3474"/>
              <a:gd name="T69" fmla="*/ 408 h 3475"/>
              <a:gd name="T70" fmla="*/ 555 w 3474"/>
              <a:gd name="T71" fmla="*/ 269 h 3475"/>
              <a:gd name="T72" fmla="*/ 392 w 3474"/>
              <a:gd name="T73" fmla="*/ 177 h 3475"/>
              <a:gd name="T74" fmla="*/ 259 w 3474"/>
              <a:gd name="T75" fmla="*/ 142 h 3475"/>
              <a:gd name="T76" fmla="*/ 336 w 3474"/>
              <a:gd name="T77" fmla="*/ 15 h 3475"/>
              <a:gd name="T78" fmla="*/ 524 w 3474"/>
              <a:gd name="T79" fmla="*/ 87 h 3475"/>
              <a:gd name="T80" fmla="*/ 726 w 3474"/>
              <a:gd name="T81" fmla="*/ 213 h 3475"/>
              <a:gd name="T82" fmla="*/ 929 w 3474"/>
              <a:gd name="T83" fmla="*/ 389 h 3475"/>
              <a:gd name="T84" fmla="*/ 1592 w 3474"/>
              <a:gd name="T85" fmla="*/ 427 h 3475"/>
              <a:gd name="T86" fmla="*/ 1645 w 3474"/>
              <a:gd name="T87" fmla="*/ 452 h 3475"/>
              <a:gd name="T88" fmla="*/ 3474 w 3474"/>
              <a:gd name="T89" fmla="*/ 2318 h 3475"/>
              <a:gd name="T90" fmla="*/ 2375 w 3474"/>
              <a:gd name="T91" fmla="*/ 3452 h 3475"/>
              <a:gd name="T92" fmla="*/ 2323 w 3474"/>
              <a:gd name="T93" fmla="*/ 3475 h 3475"/>
              <a:gd name="T94" fmla="*/ 2272 w 3474"/>
              <a:gd name="T95" fmla="*/ 3452 h 3475"/>
              <a:gd name="T96" fmla="*/ 443 w 3474"/>
              <a:gd name="T97" fmla="*/ 1592 h 3475"/>
              <a:gd name="T98" fmla="*/ 430 w 3474"/>
              <a:gd name="T99" fmla="*/ 978 h 3475"/>
              <a:gd name="T100" fmla="*/ 249 w 3474"/>
              <a:gd name="T101" fmla="*/ 781 h 3475"/>
              <a:gd name="T102" fmla="*/ 111 w 3474"/>
              <a:gd name="T103" fmla="*/ 575 h 3475"/>
              <a:gd name="T104" fmla="*/ 26 w 3474"/>
              <a:gd name="T105" fmla="*/ 381 h 3475"/>
              <a:gd name="T106" fmla="*/ 0 w 3474"/>
              <a:gd name="T107" fmla="*/ 212 h 3475"/>
              <a:gd name="T108" fmla="*/ 39 w 3474"/>
              <a:gd name="T109" fmla="*/ 83 h 3475"/>
              <a:gd name="T110" fmla="*/ 142 w 3474"/>
              <a:gd name="T111" fmla="*/ 11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74" h="3475">
                <a:moveTo>
                  <a:pt x="1210" y="1057"/>
                </a:moveTo>
                <a:lnTo>
                  <a:pt x="1184" y="1059"/>
                </a:lnTo>
                <a:lnTo>
                  <a:pt x="1159" y="1065"/>
                </a:lnTo>
                <a:lnTo>
                  <a:pt x="1133" y="1077"/>
                </a:lnTo>
                <a:lnTo>
                  <a:pt x="1107" y="1097"/>
                </a:lnTo>
                <a:lnTo>
                  <a:pt x="1091" y="1115"/>
                </a:lnTo>
                <a:lnTo>
                  <a:pt x="1080" y="1136"/>
                </a:lnTo>
                <a:lnTo>
                  <a:pt x="1072" y="1158"/>
                </a:lnTo>
                <a:lnTo>
                  <a:pt x="1068" y="1181"/>
                </a:lnTo>
                <a:lnTo>
                  <a:pt x="1088" y="1180"/>
                </a:lnTo>
                <a:lnTo>
                  <a:pt x="1106" y="1176"/>
                </a:lnTo>
                <a:lnTo>
                  <a:pt x="1124" y="1172"/>
                </a:lnTo>
                <a:lnTo>
                  <a:pt x="1141" y="1172"/>
                </a:lnTo>
                <a:lnTo>
                  <a:pt x="1157" y="1176"/>
                </a:lnTo>
                <a:lnTo>
                  <a:pt x="1170" y="1183"/>
                </a:lnTo>
                <a:lnTo>
                  <a:pt x="1180" y="1194"/>
                </a:lnTo>
                <a:lnTo>
                  <a:pt x="1190" y="1207"/>
                </a:lnTo>
                <a:lnTo>
                  <a:pt x="1195" y="1222"/>
                </a:lnTo>
                <a:lnTo>
                  <a:pt x="1199" y="1237"/>
                </a:lnTo>
                <a:lnTo>
                  <a:pt x="1199" y="1253"/>
                </a:lnTo>
                <a:lnTo>
                  <a:pt x="1196" y="1269"/>
                </a:lnTo>
                <a:lnTo>
                  <a:pt x="1191" y="1283"/>
                </a:lnTo>
                <a:lnTo>
                  <a:pt x="1181" y="1297"/>
                </a:lnTo>
                <a:lnTo>
                  <a:pt x="1167" y="1309"/>
                </a:lnTo>
                <a:lnTo>
                  <a:pt x="1151" y="1317"/>
                </a:lnTo>
                <a:lnTo>
                  <a:pt x="1175" y="1325"/>
                </a:lnTo>
                <a:lnTo>
                  <a:pt x="1201" y="1328"/>
                </a:lnTo>
                <a:lnTo>
                  <a:pt x="1228" y="1326"/>
                </a:lnTo>
                <a:lnTo>
                  <a:pt x="1253" y="1318"/>
                </a:lnTo>
                <a:lnTo>
                  <a:pt x="1277" y="1306"/>
                </a:lnTo>
                <a:lnTo>
                  <a:pt x="1298" y="1289"/>
                </a:lnTo>
                <a:lnTo>
                  <a:pt x="1315" y="1268"/>
                </a:lnTo>
                <a:lnTo>
                  <a:pt x="1328" y="1244"/>
                </a:lnTo>
                <a:lnTo>
                  <a:pt x="1334" y="1219"/>
                </a:lnTo>
                <a:lnTo>
                  <a:pt x="1337" y="1193"/>
                </a:lnTo>
                <a:lnTo>
                  <a:pt x="1334" y="1166"/>
                </a:lnTo>
                <a:lnTo>
                  <a:pt x="1328" y="1141"/>
                </a:lnTo>
                <a:lnTo>
                  <a:pt x="1315" y="1117"/>
                </a:lnTo>
                <a:lnTo>
                  <a:pt x="1298" y="1097"/>
                </a:lnTo>
                <a:lnTo>
                  <a:pt x="1287" y="1085"/>
                </a:lnTo>
                <a:lnTo>
                  <a:pt x="1271" y="1074"/>
                </a:lnTo>
                <a:lnTo>
                  <a:pt x="1253" y="1066"/>
                </a:lnTo>
                <a:lnTo>
                  <a:pt x="1232" y="1060"/>
                </a:lnTo>
                <a:lnTo>
                  <a:pt x="1210" y="1057"/>
                </a:lnTo>
                <a:close/>
                <a:moveTo>
                  <a:pt x="1572" y="585"/>
                </a:moveTo>
                <a:lnTo>
                  <a:pt x="730" y="718"/>
                </a:lnTo>
                <a:lnTo>
                  <a:pt x="686" y="1004"/>
                </a:lnTo>
                <a:lnTo>
                  <a:pt x="736" y="1040"/>
                </a:lnTo>
                <a:lnTo>
                  <a:pt x="785" y="1073"/>
                </a:lnTo>
                <a:lnTo>
                  <a:pt x="834" y="1102"/>
                </a:lnTo>
                <a:lnTo>
                  <a:pt x="879" y="1126"/>
                </a:lnTo>
                <a:lnTo>
                  <a:pt x="924" y="1147"/>
                </a:lnTo>
                <a:lnTo>
                  <a:pt x="931" y="1114"/>
                </a:lnTo>
                <a:lnTo>
                  <a:pt x="944" y="1081"/>
                </a:lnTo>
                <a:lnTo>
                  <a:pt x="959" y="1049"/>
                </a:lnTo>
                <a:lnTo>
                  <a:pt x="978" y="1020"/>
                </a:lnTo>
                <a:lnTo>
                  <a:pt x="1003" y="992"/>
                </a:lnTo>
                <a:lnTo>
                  <a:pt x="1030" y="968"/>
                </a:lnTo>
                <a:lnTo>
                  <a:pt x="1061" y="949"/>
                </a:lnTo>
                <a:lnTo>
                  <a:pt x="1094" y="934"/>
                </a:lnTo>
                <a:lnTo>
                  <a:pt x="1128" y="922"/>
                </a:lnTo>
                <a:lnTo>
                  <a:pt x="1163" y="916"/>
                </a:lnTo>
                <a:lnTo>
                  <a:pt x="1200" y="914"/>
                </a:lnTo>
                <a:lnTo>
                  <a:pt x="1236" y="916"/>
                </a:lnTo>
                <a:lnTo>
                  <a:pt x="1272" y="922"/>
                </a:lnTo>
                <a:lnTo>
                  <a:pt x="1308" y="934"/>
                </a:lnTo>
                <a:lnTo>
                  <a:pt x="1341" y="949"/>
                </a:lnTo>
                <a:lnTo>
                  <a:pt x="1372" y="968"/>
                </a:lnTo>
                <a:lnTo>
                  <a:pt x="1402" y="992"/>
                </a:lnTo>
                <a:lnTo>
                  <a:pt x="1427" y="1021"/>
                </a:lnTo>
                <a:lnTo>
                  <a:pt x="1448" y="1052"/>
                </a:lnTo>
                <a:lnTo>
                  <a:pt x="1464" y="1085"/>
                </a:lnTo>
                <a:lnTo>
                  <a:pt x="1476" y="1120"/>
                </a:lnTo>
                <a:lnTo>
                  <a:pt x="1482" y="1156"/>
                </a:lnTo>
                <a:lnTo>
                  <a:pt x="1485" y="1192"/>
                </a:lnTo>
                <a:lnTo>
                  <a:pt x="1482" y="1227"/>
                </a:lnTo>
                <a:lnTo>
                  <a:pt x="1476" y="1263"/>
                </a:lnTo>
                <a:lnTo>
                  <a:pt x="1464" y="1298"/>
                </a:lnTo>
                <a:lnTo>
                  <a:pt x="1448" y="1331"/>
                </a:lnTo>
                <a:lnTo>
                  <a:pt x="1427" y="1363"/>
                </a:lnTo>
                <a:lnTo>
                  <a:pt x="1402" y="1392"/>
                </a:lnTo>
                <a:lnTo>
                  <a:pt x="1374" y="1415"/>
                </a:lnTo>
                <a:lnTo>
                  <a:pt x="1344" y="1435"/>
                </a:lnTo>
                <a:lnTo>
                  <a:pt x="1310" y="1452"/>
                </a:lnTo>
                <a:lnTo>
                  <a:pt x="1275" y="1464"/>
                </a:lnTo>
                <a:lnTo>
                  <a:pt x="1239" y="1471"/>
                </a:lnTo>
                <a:lnTo>
                  <a:pt x="1202" y="1473"/>
                </a:lnTo>
                <a:lnTo>
                  <a:pt x="1165" y="1471"/>
                </a:lnTo>
                <a:lnTo>
                  <a:pt x="1129" y="1464"/>
                </a:lnTo>
                <a:lnTo>
                  <a:pt x="1095" y="1452"/>
                </a:lnTo>
                <a:lnTo>
                  <a:pt x="1062" y="1435"/>
                </a:lnTo>
                <a:lnTo>
                  <a:pt x="1031" y="1415"/>
                </a:lnTo>
                <a:lnTo>
                  <a:pt x="1003" y="1392"/>
                </a:lnTo>
                <a:lnTo>
                  <a:pt x="978" y="1363"/>
                </a:lnTo>
                <a:lnTo>
                  <a:pt x="957" y="1332"/>
                </a:lnTo>
                <a:lnTo>
                  <a:pt x="942" y="1299"/>
                </a:lnTo>
                <a:lnTo>
                  <a:pt x="889" y="1281"/>
                </a:lnTo>
                <a:lnTo>
                  <a:pt x="833" y="1258"/>
                </a:lnTo>
                <a:lnTo>
                  <a:pt x="777" y="1231"/>
                </a:lnTo>
                <a:lnTo>
                  <a:pt x="719" y="1199"/>
                </a:lnTo>
                <a:lnTo>
                  <a:pt x="661" y="1162"/>
                </a:lnTo>
                <a:lnTo>
                  <a:pt x="597" y="1563"/>
                </a:lnTo>
                <a:lnTo>
                  <a:pt x="2323" y="3296"/>
                </a:lnTo>
                <a:lnTo>
                  <a:pt x="3298" y="2319"/>
                </a:lnTo>
                <a:lnTo>
                  <a:pt x="1572" y="585"/>
                </a:lnTo>
                <a:close/>
                <a:moveTo>
                  <a:pt x="259" y="142"/>
                </a:moveTo>
                <a:lnTo>
                  <a:pt x="231" y="144"/>
                </a:lnTo>
                <a:lnTo>
                  <a:pt x="208" y="148"/>
                </a:lnTo>
                <a:lnTo>
                  <a:pt x="187" y="157"/>
                </a:lnTo>
                <a:lnTo>
                  <a:pt x="169" y="170"/>
                </a:lnTo>
                <a:lnTo>
                  <a:pt x="156" y="188"/>
                </a:lnTo>
                <a:lnTo>
                  <a:pt x="147" y="208"/>
                </a:lnTo>
                <a:lnTo>
                  <a:pt x="142" y="232"/>
                </a:lnTo>
                <a:lnTo>
                  <a:pt x="141" y="260"/>
                </a:lnTo>
                <a:lnTo>
                  <a:pt x="145" y="289"/>
                </a:lnTo>
                <a:lnTo>
                  <a:pt x="151" y="322"/>
                </a:lnTo>
                <a:lnTo>
                  <a:pt x="161" y="357"/>
                </a:lnTo>
                <a:lnTo>
                  <a:pt x="176" y="394"/>
                </a:lnTo>
                <a:lnTo>
                  <a:pt x="193" y="433"/>
                </a:lnTo>
                <a:lnTo>
                  <a:pt x="214" y="473"/>
                </a:lnTo>
                <a:lnTo>
                  <a:pt x="239" y="515"/>
                </a:lnTo>
                <a:lnTo>
                  <a:pt x="266" y="558"/>
                </a:lnTo>
                <a:lnTo>
                  <a:pt x="296" y="603"/>
                </a:lnTo>
                <a:lnTo>
                  <a:pt x="329" y="647"/>
                </a:lnTo>
                <a:lnTo>
                  <a:pt x="365" y="692"/>
                </a:lnTo>
                <a:lnTo>
                  <a:pt x="403" y="739"/>
                </a:lnTo>
                <a:lnTo>
                  <a:pt x="444" y="784"/>
                </a:lnTo>
                <a:lnTo>
                  <a:pt x="489" y="830"/>
                </a:lnTo>
                <a:lnTo>
                  <a:pt x="550" y="889"/>
                </a:lnTo>
                <a:lnTo>
                  <a:pt x="590" y="637"/>
                </a:lnTo>
                <a:lnTo>
                  <a:pt x="594" y="623"/>
                </a:lnTo>
                <a:lnTo>
                  <a:pt x="602" y="609"/>
                </a:lnTo>
                <a:lnTo>
                  <a:pt x="611" y="596"/>
                </a:lnTo>
                <a:lnTo>
                  <a:pt x="622" y="587"/>
                </a:lnTo>
                <a:lnTo>
                  <a:pt x="634" y="581"/>
                </a:lnTo>
                <a:lnTo>
                  <a:pt x="649" y="577"/>
                </a:lnTo>
                <a:lnTo>
                  <a:pt x="870" y="543"/>
                </a:lnTo>
                <a:lnTo>
                  <a:pt x="824" y="494"/>
                </a:lnTo>
                <a:lnTo>
                  <a:pt x="779" y="450"/>
                </a:lnTo>
                <a:lnTo>
                  <a:pt x="734" y="408"/>
                </a:lnTo>
                <a:lnTo>
                  <a:pt x="688" y="369"/>
                </a:lnTo>
                <a:lnTo>
                  <a:pt x="644" y="334"/>
                </a:lnTo>
                <a:lnTo>
                  <a:pt x="600" y="300"/>
                </a:lnTo>
                <a:lnTo>
                  <a:pt x="555" y="269"/>
                </a:lnTo>
                <a:lnTo>
                  <a:pt x="513" y="242"/>
                </a:lnTo>
                <a:lnTo>
                  <a:pt x="471" y="216"/>
                </a:lnTo>
                <a:lnTo>
                  <a:pt x="431" y="195"/>
                </a:lnTo>
                <a:lnTo>
                  <a:pt x="392" y="177"/>
                </a:lnTo>
                <a:lnTo>
                  <a:pt x="356" y="164"/>
                </a:lnTo>
                <a:lnTo>
                  <a:pt x="321" y="153"/>
                </a:lnTo>
                <a:lnTo>
                  <a:pt x="288" y="146"/>
                </a:lnTo>
                <a:lnTo>
                  <a:pt x="259" y="142"/>
                </a:lnTo>
                <a:close/>
                <a:moveTo>
                  <a:pt x="212" y="0"/>
                </a:moveTo>
                <a:lnTo>
                  <a:pt x="251" y="1"/>
                </a:lnTo>
                <a:lnTo>
                  <a:pt x="292" y="6"/>
                </a:lnTo>
                <a:lnTo>
                  <a:pt x="336" y="15"/>
                </a:lnTo>
                <a:lnTo>
                  <a:pt x="380" y="27"/>
                </a:lnTo>
                <a:lnTo>
                  <a:pt x="426" y="43"/>
                </a:lnTo>
                <a:lnTo>
                  <a:pt x="474" y="63"/>
                </a:lnTo>
                <a:lnTo>
                  <a:pt x="524" y="87"/>
                </a:lnTo>
                <a:lnTo>
                  <a:pt x="573" y="113"/>
                </a:lnTo>
                <a:lnTo>
                  <a:pt x="624" y="144"/>
                </a:lnTo>
                <a:lnTo>
                  <a:pt x="674" y="176"/>
                </a:lnTo>
                <a:lnTo>
                  <a:pt x="726" y="213"/>
                </a:lnTo>
                <a:lnTo>
                  <a:pt x="777" y="253"/>
                </a:lnTo>
                <a:lnTo>
                  <a:pt x="829" y="296"/>
                </a:lnTo>
                <a:lnTo>
                  <a:pt x="879" y="341"/>
                </a:lnTo>
                <a:lnTo>
                  <a:pt x="929" y="389"/>
                </a:lnTo>
                <a:lnTo>
                  <a:pt x="987" y="452"/>
                </a:lnTo>
                <a:lnTo>
                  <a:pt x="1042" y="515"/>
                </a:lnTo>
                <a:lnTo>
                  <a:pt x="1578" y="430"/>
                </a:lnTo>
                <a:lnTo>
                  <a:pt x="1592" y="427"/>
                </a:lnTo>
                <a:lnTo>
                  <a:pt x="1606" y="430"/>
                </a:lnTo>
                <a:lnTo>
                  <a:pt x="1618" y="435"/>
                </a:lnTo>
                <a:lnTo>
                  <a:pt x="1632" y="443"/>
                </a:lnTo>
                <a:lnTo>
                  <a:pt x="1645" y="452"/>
                </a:lnTo>
                <a:lnTo>
                  <a:pt x="3453" y="2267"/>
                </a:lnTo>
                <a:lnTo>
                  <a:pt x="3464" y="2282"/>
                </a:lnTo>
                <a:lnTo>
                  <a:pt x="3472" y="2300"/>
                </a:lnTo>
                <a:lnTo>
                  <a:pt x="3474" y="2318"/>
                </a:lnTo>
                <a:lnTo>
                  <a:pt x="3472" y="2337"/>
                </a:lnTo>
                <a:lnTo>
                  <a:pt x="3464" y="2355"/>
                </a:lnTo>
                <a:lnTo>
                  <a:pt x="3453" y="2371"/>
                </a:lnTo>
                <a:lnTo>
                  <a:pt x="2375" y="3452"/>
                </a:lnTo>
                <a:lnTo>
                  <a:pt x="2365" y="3462"/>
                </a:lnTo>
                <a:lnTo>
                  <a:pt x="2352" y="3468"/>
                </a:lnTo>
                <a:lnTo>
                  <a:pt x="2339" y="3472"/>
                </a:lnTo>
                <a:lnTo>
                  <a:pt x="2323" y="3475"/>
                </a:lnTo>
                <a:lnTo>
                  <a:pt x="2309" y="3472"/>
                </a:lnTo>
                <a:lnTo>
                  <a:pt x="2295" y="3468"/>
                </a:lnTo>
                <a:lnTo>
                  <a:pt x="2283" y="3462"/>
                </a:lnTo>
                <a:lnTo>
                  <a:pt x="2272" y="3452"/>
                </a:lnTo>
                <a:lnTo>
                  <a:pt x="464" y="1637"/>
                </a:lnTo>
                <a:lnTo>
                  <a:pt x="455" y="1624"/>
                </a:lnTo>
                <a:lnTo>
                  <a:pt x="448" y="1610"/>
                </a:lnTo>
                <a:lnTo>
                  <a:pt x="443" y="1592"/>
                </a:lnTo>
                <a:lnTo>
                  <a:pt x="442" y="1571"/>
                </a:lnTo>
                <a:lnTo>
                  <a:pt x="524" y="1061"/>
                </a:lnTo>
                <a:lnTo>
                  <a:pt x="476" y="1021"/>
                </a:lnTo>
                <a:lnTo>
                  <a:pt x="430" y="978"/>
                </a:lnTo>
                <a:lnTo>
                  <a:pt x="384" y="934"/>
                </a:lnTo>
                <a:lnTo>
                  <a:pt x="336" y="883"/>
                </a:lnTo>
                <a:lnTo>
                  <a:pt x="291" y="833"/>
                </a:lnTo>
                <a:lnTo>
                  <a:pt x="249" y="781"/>
                </a:lnTo>
                <a:lnTo>
                  <a:pt x="209" y="729"/>
                </a:lnTo>
                <a:lnTo>
                  <a:pt x="173" y="678"/>
                </a:lnTo>
                <a:lnTo>
                  <a:pt x="140" y="626"/>
                </a:lnTo>
                <a:lnTo>
                  <a:pt x="111" y="575"/>
                </a:lnTo>
                <a:lnTo>
                  <a:pt x="84" y="526"/>
                </a:lnTo>
                <a:lnTo>
                  <a:pt x="61" y="476"/>
                </a:lnTo>
                <a:lnTo>
                  <a:pt x="42" y="427"/>
                </a:lnTo>
                <a:lnTo>
                  <a:pt x="26" y="381"/>
                </a:lnTo>
                <a:lnTo>
                  <a:pt x="14" y="336"/>
                </a:lnTo>
                <a:lnTo>
                  <a:pt x="5" y="292"/>
                </a:lnTo>
                <a:lnTo>
                  <a:pt x="1" y="251"/>
                </a:lnTo>
                <a:lnTo>
                  <a:pt x="0" y="212"/>
                </a:lnTo>
                <a:lnTo>
                  <a:pt x="4" y="175"/>
                </a:lnTo>
                <a:lnTo>
                  <a:pt x="12" y="141"/>
                </a:lnTo>
                <a:lnTo>
                  <a:pt x="23" y="111"/>
                </a:lnTo>
                <a:lnTo>
                  <a:pt x="39" y="83"/>
                </a:lnTo>
                <a:lnTo>
                  <a:pt x="59" y="59"/>
                </a:lnTo>
                <a:lnTo>
                  <a:pt x="83" y="38"/>
                </a:lnTo>
                <a:lnTo>
                  <a:pt x="112" y="22"/>
                </a:lnTo>
                <a:lnTo>
                  <a:pt x="142" y="11"/>
                </a:lnTo>
                <a:lnTo>
                  <a:pt x="176" y="3"/>
                </a:lnTo>
                <a:lnTo>
                  <a:pt x="212"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nvGrpSpPr>
          <p:cNvPr id="61" name="Group 44"/>
          <p:cNvGrpSpPr/>
          <p:nvPr/>
        </p:nvGrpSpPr>
        <p:grpSpPr>
          <a:xfrm>
            <a:off x="10007609" y="2561391"/>
            <a:ext cx="614363" cy="614363"/>
            <a:chOff x="10948988" y="2659063"/>
            <a:chExt cx="614362" cy="614362"/>
          </a:xfrm>
          <a:solidFill>
            <a:schemeClr val="bg1"/>
          </a:solidFill>
        </p:grpSpPr>
        <p:sp>
          <p:nvSpPr>
            <p:cNvPr id="62" name="Freeform 112"/>
            <p:cNvSpPr>
              <a:spLocks noEditPoints="1"/>
            </p:cNvSpPr>
            <p:nvPr/>
          </p:nvSpPr>
          <p:spPr bwMode="auto">
            <a:xfrm>
              <a:off x="10948988" y="2659063"/>
              <a:ext cx="614362" cy="614362"/>
            </a:xfrm>
            <a:custGeom>
              <a:avLst/>
              <a:gdLst>
                <a:gd name="T0" fmla="*/ 1246 w 3483"/>
                <a:gd name="T1" fmla="*/ 2263 h 3483"/>
                <a:gd name="T2" fmla="*/ 1059 w 3483"/>
                <a:gd name="T3" fmla="*/ 2432 h 3483"/>
                <a:gd name="T4" fmla="*/ 986 w 3483"/>
                <a:gd name="T5" fmla="*/ 2683 h 3483"/>
                <a:gd name="T6" fmla="*/ 1307 w 3483"/>
                <a:gd name="T7" fmla="*/ 3026 h 3483"/>
                <a:gd name="T8" fmla="*/ 1668 w 3483"/>
                <a:gd name="T9" fmla="*/ 2861 h 3483"/>
                <a:gd name="T10" fmla="*/ 2092 w 3483"/>
                <a:gd name="T11" fmla="*/ 3052 h 3483"/>
                <a:gd name="T12" fmla="*/ 2491 w 3483"/>
                <a:gd name="T13" fmla="*/ 2872 h 3483"/>
                <a:gd name="T14" fmla="*/ 2443 w 3483"/>
                <a:gd name="T15" fmla="*/ 2476 h 3483"/>
                <a:gd name="T16" fmla="*/ 2275 w 3483"/>
                <a:gd name="T17" fmla="*/ 2288 h 3483"/>
                <a:gd name="T18" fmla="*/ 2023 w 3483"/>
                <a:gd name="T19" fmla="*/ 2215 h 3483"/>
                <a:gd name="T20" fmla="*/ 1394 w 3483"/>
                <a:gd name="T21" fmla="*/ 430 h 3483"/>
                <a:gd name="T22" fmla="*/ 988 w 3483"/>
                <a:gd name="T23" fmla="*/ 614 h 3483"/>
                <a:gd name="T24" fmla="*/ 666 w 3483"/>
                <a:gd name="T25" fmla="*/ 915 h 3483"/>
                <a:gd name="T26" fmla="*/ 457 w 3483"/>
                <a:gd name="T27" fmla="*/ 1307 h 3483"/>
                <a:gd name="T28" fmla="*/ 622 w 3483"/>
                <a:gd name="T29" fmla="*/ 1667 h 3483"/>
                <a:gd name="T30" fmla="*/ 432 w 3483"/>
                <a:gd name="T31" fmla="*/ 2093 h 3483"/>
                <a:gd name="T32" fmla="*/ 614 w 3483"/>
                <a:gd name="T33" fmla="*/ 2495 h 3483"/>
                <a:gd name="T34" fmla="*/ 844 w 3483"/>
                <a:gd name="T35" fmla="*/ 2682 h 3483"/>
                <a:gd name="T36" fmla="*/ 915 w 3483"/>
                <a:gd name="T37" fmla="*/ 2386 h 3483"/>
                <a:gd name="T38" fmla="*/ 1112 w 3483"/>
                <a:gd name="T39" fmla="*/ 2166 h 3483"/>
                <a:gd name="T40" fmla="*/ 1396 w 3483"/>
                <a:gd name="T41" fmla="*/ 2062 h 3483"/>
                <a:gd name="T42" fmla="*/ 2214 w 3483"/>
                <a:gd name="T43" fmla="*/ 2087 h 3483"/>
                <a:gd name="T44" fmla="*/ 2470 w 3483"/>
                <a:gd name="T45" fmla="*/ 2240 h 3483"/>
                <a:gd name="T46" fmla="*/ 2625 w 3483"/>
                <a:gd name="T47" fmla="*/ 2495 h 3483"/>
                <a:gd name="T48" fmla="*/ 2715 w 3483"/>
                <a:gd name="T49" fmla="*/ 2685 h 3483"/>
                <a:gd name="T50" fmla="*/ 2962 w 3483"/>
                <a:gd name="T51" fmla="*/ 2334 h 3483"/>
                <a:gd name="T52" fmla="*/ 3086 w 3483"/>
                <a:gd name="T53" fmla="*/ 1912 h 3483"/>
                <a:gd name="T54" fmla="*/ 3087 w 3483"/>
                <a:gd name="T55" fmla="*/ 1574 h 3483"/>
                <a:gd name="T56" fmla="*/ 2958 w 3483"/>
                <a:gd name="T57" fmla="*/ 1143 h 3483"/>
                <a:gd name="T58" fmla="*/ 2703 w 3483"/>
                <a:gd name="T59" fmla="*/ 785 h 3483"/>
                <a:gd name="T60" fmla="*/ 2346 w 3483"/>
                <a:gd name="T61" fmla="*/ 527 h 3483"/>
                <a:gd name="T62" fmla="*/ 1916 w 3483"/>
                <a:gd name="T63" fmla="*/ 396 h 3483"/>
                <a:gd name="T64" fmla="*/ 1667 w 3483"/>
                <a:gd name="T65" fmla="*/ 0 h 3483"/>
                <a:gd name="T66" fmla="*/ 2115 w 3483"/>
                <a:gd name="T67" fmla="*/ 278 h 3483"/>
                <a:gd name="T68" fmla="*/ 2553 w 3483"/>
                <a:gd name="T69" fmla="*/ 469 h 3483"/>
                <a:gd name="T70" fmla="*/ 2907 w 3483"/>
                <a:gd name="T71" fmla="*/ 782 h 3483"/>
                <a:gd name="T72" fmla="*/ 3148 w 3483"/>
                <a:gd name="T73" fmla="*/ 1191 h 3483"/>
                <a:gd name="T74" fmla="*/ 3251 w 3483"/>
                <a:gd name="T75" fmla="*/ 1668 h 3483"/>
                <a:gd name="T76" fmla="*/ 3227 w 3483"/>
                <a:gd name="T77" fmla="*/ 2019 h 3483"/>
                <a:gd name="T78" fmla="*/ 3064 w 3483"/>
                <a:gd name="T79" fmla="*/ 2470 h 3483"/>
                <a:gd name="T80" fmla="*/ 2774 w 3483"/>
                <a:gd name="T81" fmla="*/ 2841 h 3483"/>
                <a:gd name="T82" fmla="*/ 2384 w 3483"/>
                <a:gd name="T83" fmla="*/ 3108 h 3483"/>
                <a:gd name="T84" fmla="*/ 1922 w 3483"/>
                <a:gd name="T85" fmla="*/ 3242 h 3483"/>
                <a:gd name="T86" fmla="*/ 1567 w 3483"/>
                <a:gd name="T87" fmla="*/ 3243 h 3483"/>
                <a:gd name="T88" fmla="*/ 1102 w 3483"/>
                <a:gd name="T89" fmla="*/ 3110 h 3483"/>
                <a:gd name="T90" fmla="*/ 710 w 3483"/>
                <a:gd name="T91" fmla="*/ 2844 h 3483"/>
                <a:gd name="T92" fmla="*/ 419 w 3483"/>
                <a:gd name="T93" fmla="*/ 2472 h 3483"/>
                <a:gd name="T94" fmla="*/ 255 w 3483"/>
                <a:gd name="T95" fmla="*/ 2020 h 3483"/>
                <a:gd name="T96" fmla="*/ 232 w 3483"/>
                <a:gd name="T97" fmla="*/ 1668 h 3483"/>
                <a:gd name="T98" fmla="*/ 336 w 3483"/>
                <a:gd name="T99" fmla="*/ 1189 h 3483"/>
                <a:gd name="T100" fmla="*/ 578 w 3483"/>
                <a:gd name="T101" fmla="*/ 780 h 3483"/>
                <a:gd name="T102" fmla="*/ 933 w 3483"/>
                <a:gd name="T103" fmla="*/ 467 h 3483"/>
                <a:gd name="T104" fmla="*/ 1373 w 3483"/>
                <a:gd name="T105" fmla="*/ 275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3" h="3483">
                  <a:moveTo>
                    <a:pt x="1453" y="2215"/>
                  </a:moveTo>
                  <a:lnTo>
                    <a:pt x="1398" y="2219"/>
                  </a:lnTo>
                  <a:lnTo>
                    <a:pt x="1346" y="2228"/>
                  </a:lnTo>
                  <a:lnTo>
                    <a:pt x="1295" y="2243"/>
                  </a:lnTo>
                  <a:lnTo>
                    <a:pt x="1246" y="2263"/>
                  </a:lnTo>
                  <a:lnTo>
                    <a:pt x="1202" y="2288"/>
                  </a:lnTo>
                  <a:lnTo>
                    <a:pt x="1160" y="2318"/>
                  </a:lnTo>
                  <a:lnTo>
                    <a:pt x="1122" y="2352"/>
                  </a:lnTo>
                  <a:lnTo>
                    <a:pt x="1088" y="2390"/>
                  </a:lnTo>
                  <a:lnTo>
                    <a:pt x="1059" y="2432"/>
                  </a:lnTo>
                  <a:lnTo>
                    <a:pt x="1033" y="2476"/>
                  </a:lnTo>
                  <a:lnTo>
                    <a:pt x="1013" y="2525"/>
                  </a:lnTo>
                  <a:lnTo>
                    <a:pt x="998" y="2575"/>
                  </a:lnTo>
                  <a:lnTo>
                    <a:pt x="989" y="2628"/>
                  </a:lnTo>
                  <a:lnTo>
                    <a:pt x="986" y="2683"/>
                  </a:lnTo>
                  <a:lnTo>
                    <a:pt x="986" y="2868"/>
                  </a:lnTo>
                  <a:lnTo>
                    <a:pt x="1062" y="2915"/>
                  </a:lnTo>
                  <a:lnTo>
                    <a:pt x="1140" y="2957"/>
                  </a:lnTo>
                  <a:lnTo>
                    <a:pt x="1222" y="2994"/>
                  </a:lnTo>
                  <a:lnTo>
                    <a:pt x="1307" y="3026"/>
                  </a:lnTo>
                  <a:lnTo>
                    <a:pt x="1393" y="3052"/>
                  </a:lnTo>
                  <a:lnTo>
                    <a:pt x="1483" y="3072"/>
                  </a:lnTo>
                  <a:lnTo>
                    <a:pt x="1574" y="3087"/>
                  </a:lnTo>
                  <a:lnTo>
                    <a:pt x="1668" y="3096"/>
                  </a:lnTo>
                  <a:lnTo>
                    <a:pt x="1668" y="2861"/>
                  </a:lnTo>
                  <a:lnTo>
                    <a:pt x="1824" y="2861"/>
                  </a:lnTo>
                  <a:lnTo>
                    <a:pt x="1824" y="3096"/>
                  </a:lnTo>
                  <a:lnTo>
                    <a:pt x="1915" y="3087"/>
                  </a:lnTo>
                  <a:lnTo>
                    <a:pt x="2004" y="3072"/>
                  </a:lnTo>
                  <a:lnTo>
                    <a:pt x="2092" y="3052"/>
                  </a:lnTo>
                  <a:lnTo>
                    <a:pt x="2176" y="3027"/>
                  </a:lnTo>
                  <a:lnTo>
                    <a:pt x="2260" y="2995"/>
                  </a:lnTo>
                  <a:lnTo>
                    <a:pt x="2340" y="2959"/>
                  </a:lnTo>
                  <a:lnTo>
                    <a:pt x="2417" y="2918"/>
                  </a:lnTo>
                  <a:lnTo>
                    <a:pt x="2491" y="2872"/>
                  </a:lnTo>
                  <a:lnTo>
                    <a:pt x="2491" y="2683"/>
                  </a:lnTo>
                  <a:lnTo>
                    <a:pt x="2488" y="2628"/>
                  </a:lnTo>
                  <a:lnTo>
                    <a:pt x="2478" y="2575"/>
                  </a:lnTo>
                  <a:lnTo>
                    <a:pt x="2463" y="2525"/>
                  </a:lnTo>
                  <a:lnTo>
                    <a:pt x="2443" y="2476"/>
                  </a:lnTo>
                  <a:lnTo>
                    <a:pt x="2418" y="2432"/>
                  </a:lnTo>
                  <a:lnTo>
                    <a:pt x="2388" y="2390"/>
                  </a:lnTo>
                  <a:lnTo>
                    <a:pt x="2355" y="2352"/>
                  </a:lnTo>
                  <a:lnTo>
                    <a:pt x="2317" y="2318"/>
                  </a:lnTo>
                  <a:lnTo>
                    <a:pt x="2275" y="2288"/>
                  </a:lnTo>
                  <a:lnTo>
                    <a:pt x="2230" y="2263"/>
                  </a:lnTo>
                  <a:lnTo>
                    <a:pt x="2182" y="2243"/>
                  </a:lnTo>
                  <a:lnTo>
                    <a:pt x="2131" y="2228"/>
                  </a:lnTo>
                  <a:lnTo>
                    <a:pt x="2078" y="2219"/>
                  </a:lnTo>
                  <a:lnTo>
                    <a:pt x="2023" y="2215"/>
                  </a:lnTo>
                  <a:lnTo>
                    <a:pt x="1453" y="2215"/>
                  </a:lnTo>
                  <a:close/>
                  <a:moveTo>
                    <a:pt x="1668" y="386"/>
                  </a:moveTo>
                  <a:lnTo>
                    <a:pt x="1575" y="395"/>
                  </a:lnTo>
                  <a:lnTo>
                    <a:pt x="1483" y="410"/>
                  </a:lnTo>
                  <a:lnTo>
                    <a:pt x="1394" y="430"/>
                  </a:lnTo>
                  <a:lnTo>
                    <a:pt x="1308" y="456"/>
                  </a:lnTo>
                  <a:lnTo>
                    <a:pt x="1223" y="488"/>
                  </a:lnTo>
                  <a:lnTo>
                    <a:pt x="1141" y="525"/>
                  </a:lnTo>
                  <a:lnTo>
                    <a:pt x="1063" y="567"/>
                  </a:lnTo>
                  <a:lnTo>
                    <a:pt x="988" y="614"/>
                  </a:lnTo>
                  <a:lnTo>
                    <a:pt x="916" y="666"/>
                  </a:lnTo>
                  <a:lnTo>
                    <a:pt x="848" y="722"/>
                  </a:lnTo>
                  <a:lnTo>
                    <a:pt x="783" y="782"/>
                  </a:lnTo>
                  <a:lnTo>
                    <a:pt x="722" y="846"/>
                  </a:lnTo>
                  <a:lnTo>
                    <a:pt x="666" y="915"/>
                  </a:lnTo>
                  <a:lnTo>
                    <a:pt x="614" y="987"/>
                  </a:lnTo>
                  <a:lnTo>
                    <a:pt x="568" y="1063"/>
                  </a:lnTo>
                  <a:lnTo>
                    <a:pt x="526" y="1141"/>
                  </a:lnTo>
                  <a:lnTo>
                    <a:pt x="489" y="1222"/>
                  </a:lnTo>
                  <a:lnTo>
                    <a:pt x="457" y="1307"/>
                  </a:lnTo>
                  <a:lnTo>
                    <a:pt x="431" y="1393"/>
                  </a:lnTo>
                  <a:lnTo>
                    <a:pt x="410" y="1483"/>
                  </a:lnTo>
                  <a:lnTo>
                    <a:pt x="396" y="1574"/>
                  </a:lnTo>
                  <a:lnTo>
                    <a:pt x="387" y="1667"/>
                  </a:lnTo>
                  <a:lnTo>
                    <a:pt x="622" y="1667"/>
                  </a:lnTo>
                  <a:lnTo>
                    <a:pt x="622" y="1823"/>
                  </a:lnTo>
                  <a:lnTo>
                    <a:pt x="387" y="1823"/>
                  </a:lnTo>
                  <a:lnTo>
                    <a:pt x="396" y="1915"/>
                  </a:lnTo>
                  <a:lnTo>
                    <a:pt x="411" y="2004"/>
                  </a:lnTo>
                  <a:lnTo>
                    <a:pt x="432" y="2093"/>
                  </a:lnTo>
                  <a:lnTo>
                    <a:pt x="457" y="2178"/>
                  </a:lnTo>
                  <a:lnTo>
                    <a:pt x="489" y="2262"/>
                  </a:lnTo>
                  <a:lnTo>
                    <a:pt x="526" y="2343"/>
                  </a:lnTo>
                  <a:lnTo>
                    <a:pt x="568" y="2420"/>
                  </a:lnTo>
                  <a:lnTo>
                    <a:pt x="614" y="2495"/>
                  </a:lnTo>
                  <a:lnTo>
                    <a:pt x="666" y="2566"/>
                  </a:lnTo>
                  <a:lnTo>
                    <a:pt x="721" y="2634"/>
                  </a:lnTo>
                  <a:lnTo>
                    <a:pt x="781" y="2698"/>
                  </a:lnTo>
                  <a:lnTo>
                    <a:pt x="844" y="2758"/>
                  </a:lnTo>
                  <a:lnTo>
                    <a:pt x="844" y="2682"/>
                  </a:lnTo>
                  <a:lnTo>
                    <a:pt x="846" y="2619"/>
                  </a:lnTo>
                  <a:lnTo>
                    <a:pt x="855" y="2557"/>
                  </a:lnTo>
                  <a:lnTo>
                    <a:pt x="869" y="2498"/>
                  </a:lnTo>
                  <a:lnTo>
                    <a:pt x="890" y="2440"/>
                  </a:lnTo>
                  <a:lnTo>
                    <a:pt x="915" y="2386"/>
                  </a:lnTo>
                  <a:lnTo>
                    <a:pt x="946" y="2335"/>
                  </a:lnTo>
                  <a:lnTo>
                    <a:pt x="982" y="2287"/>
                  </a:lnTo>
                  <a:lnTo>
                    <a:pt x="1021" y="2243"/>
                  </a:lnTo>
                  <a:lnTo>
                    <a:pt x="1065" y="2203"/>
                  </a:lnTo>
                  <a:lnTo>
                    <a:pt x="1112" y="2166"/>
                  </a:lnTo>
                  <a:lnTo>
                    <a:pt x="1164" y="2135"/>
                  </a:lnTo>
                  <a:lnTo>
                    <a:pt x="1218" y="2109"/>
                  </a:lnTo>
                  <a:lnTo>
                    <a:pt x="1275" y="2088"/>
                  </a:lnTo>
                  <a:lnTo>
                    <a:pt x="1334" y="2072"/>
                  </a:lnTo>
                  <a:lnTo>
                    <a:pt x="1396" y="2062"/>
                  </a:lnTo>
                  <a:lnTo>
                    <a:pt x="1460" y="2059"/>
                  </a:lnTo>
                  <a:lnTo>
                    <a:pt x="2030" y="2059"/>
                  </a:lnTo>
                  <a:lnTo>
                    <a:pt x="2093" y="2062"/>
                  </a:lnTo>
                  <a:lnTo>
                    <a:pt x="2155" y="2072"/>
                  </a:lnTo>
                  <a:lnTo>
                    <a:pt x="2214" y="2087"/>
                  </a:lnTo>
                  <a:lnTo>
                    <a:pt x="2271" y="2108"/>
                  </a:lnTo>
                  <a:lnTo>
                    <a:pt x="2325" y="2133"/>
                  </a:lnTo>
                  <a:lnTo>
                    <a:pt x="2377" y="2165"/>
                  </a:lnTo>
                  <a:lnTo>
                    <a:pt x="2425" y="2200"/>
                  </a:lnTo>
                  <a:lnTo>
                    <a:pt x="2470" y="2240"/>
                  </a:lnTo>
                  <a:lnTo>
                    <a:pt x="2510" y="2284"/>
                  </a:lnTo>
                  <a:lnTo>
                    <a:pt x="2546" y="2331"/>
                  </a:lnTo>
                  <a:lnTo>
                    <a:pt x="2577" y="2383"/>
                  </a:lnTo>
                  <a:lnTo>
                    <a:pt x="2604" y="2438"/>
                  </a:lnTo>
                  <a:lnTo>
                    <a:pt x="2625" y="2495"/>
                  </a:lnTo>
                  <a:lnTo>
                    <a:pt x="2640" y="2555"/>
                  </a:lnTo>
                  <a:lnTo>
                    <a:pt x="2649" y="2618"/>
                  </a:lnTo>
                  <a:lnTo>
                    <a:pt x="2652" y="2682"/>
                  </a:lnTo>
                  <a:lnTo>
                    <a:pt x="2652" y="2744"/>
                  </a:lnTo>
                  <a:lnTo>
                    <a:pt x="2715" y="2685"/>
                  </a:lnTo>
                  <a:lnTo>
                    <a:pt x="2773" y="2622"/>
                  </a:lnTo>
                  <a:lnTo>
                    <a:pt x="2827" y="2554"/>
                  </a:lnTo>
                  <a:lnTo>
                    <a:pt x="2876" y="2483"/>
                  </a:lnTo>
                  <a:lnTo>
                    <a:pt x="2920" y="2411"/>
                  </a:lnTo>
                  <a:lnTo>
                    <a:pt x="2962" y="2334"/>
                  </a:lnTo>
                  <a:lnTo>
                    <a:pt x="2996" y="2254"/>
                  </a:lnTo>
                  <a:lnTo>
                    <a:pt x="3027" y="2172"/>
                  </a:lnTo>
                  <a:lnTo>
                    <a:pt x="3052" y="2088"/>
                  </a:lnTo>
                  <a:lnTo>
                    <a:pt x="3072" y="2001"/>
                  </a:lnTo>
                  <a:lnTo>
                    <a:pt x="3086" y="1912"/>
                  </a:lnTo>
                  <a:lnTo>
                    <a:pt x="3095" y="1823"/>
                  </a:lnTo>
                  <a:lnTo>
                    <a:pt x="2860" y="1823"/>
                  </a:lnTo>
                  <a:lnTo>
                    <a:pt x="2860" y="1667"/>
                  </a:lnTo>
                  <a:lnTo>
                    <a:pt x="3096" y="1667"/>
                  </a:lnTo>
                  <a:lnTo>
                    <a:pt x="3087" y="1574"/>
                  </a:lnTo>
                  <a:lnTo>
                    <a:pt x="3073" y="1483"/>
                  </a:lnTo>
                  <a:lnTo>
                    <a:pt x="3052" y="1394"/>
                  </a:lnTo>
                  <a:lnTo>
                    <a:pt x="3027" y="1308"/>
                  </a:lnTo>
                  <a:lnTo>
                    <a:pt x="2995" y="1224"/>
                  </a:lnTo>
                  <a:lnTo>
                    <a:pt x="2958" y="1143"/>
                  </a:lnTo>
                  <a:lnTo>
                    <a:pt x="2917" y="1064"/>
                  </a:lnTo>
                  <a:lnTo>
                    <a:pt x="2870" y="989"/>
                  </a:lnTo>
                  <a:lnTo>
                    <a:pt x="2819" y="917"/>
                  </a:lnTo>
                  <a:lnTo>
                    <a:pt x="2763" y="850"/>
                  </a:lnTo>
                  <a:lnTo>
                    <a:pt x="2703" y="785"/>
                  </a:lnTo>
                  <a:lnTo>
                    <a:pt x="2639" y="724"/>
                  </a:lnTo>
                  <a:lnTo>
                    <a:pt x="2571" y="668"/>
                  </a:lnTo>
                  <a:lnTo>
                    <a:pt x="2499" y="616"/>
                  </a:lnTo>
                  <a:lnTo>
                    <a:pt x="2424" y="569"/>
                  </a:lnTo>
                  <a:lnTo>
                    <a:pt x="2346" y="527"/>
                  </a:lnTo>
                  <a:lnTo>
                    <a:pt x="2265" y="490"/>
                  </a:lnTo>
                  <a:lnTo>
                    <a:pt x="2182" y="458"/>
                  </a:lnTo>
                  <a:lnTo>
                    <a:pt x="2095" y="432"/>
                  </a:lnTo>
                  <a:lnTo>
                    <a:pt x="2006" y="411"/>
                  </a:lnTo>
                  <a:lnTo>
                    <a:pt x="1916" y="396"/>
                  </a:lnTo>
                  <a:lnTo>
                    <a:pt x="1823" y="387"/>
                  </a:lnTo>
                  <a:lnTo>
                    <a:pt x="1823" y="622"/>
                  </a:lnTo>
                  <a:lnTo>
                    <a:pt x="1668" y="622"/>
                  </a:lnTo>
                  <a:lnTo>
                    <a:pt x="1668" y="386"/>
                  </a:lnTo>
                  <a:close/>
                  <a:moveTo>
                    <a:pt x="1667" y="0"/>
                  </a:moveTo>
                  <a:lnTo>
                    <a:pt x="1823" y="0"/>
                  </a:lnTo>
                  <a:lnTo>
                    <a:pt x="1823" y="232"/>
                  </a:lnTo>
                  <a:lnTo>
                    <a:pt x="1922" y="241"/>
                  </a:lnTo>
                  <a:lnTo>
                    <a:pt x="2019" y="256"/>
                  </a:lnTo>
                  <a:lnTo>
                    <a:pt x="2115" y="278"/>
                  </a:lnTo>
                  <a:lnTo>
                    <a:pt x="2208" y="305"/>
                  </a:lnTo>
                  <a:lnTo>
                    <a:pt x="2299" y="338"/>
                  </a:lnTo>
                  <a:lnTo>
                    <a:pt x="2386" y="376"/>
                  </a:lnTo>
                  <a:lnTo>
                    <a:pt x="2471" y="420"/>
                  </a:lnTo>
                  <a:lnTo>
                    <a:pt x="2553" y="469"/>
                  </a:lnTo>
                  <a:lnTo>
                    <a:pt x="2631" y="522"/>
                  </a:lnTo>
                  <a:lnTo>
                    <a:pt x="2706" y="582"/>
                  </a:lnTo>
                  <a:lnTo>
                    <a:pt x="2777" y="644"/>
                  </a:lnTo>
                  <a:lnTo>
                    <a:pt x="2843" y="711"/>
                  </a:lnTo>
                  <a:lnTo>
                    <a:pt x="2907" y="782"/>
                  </a:lnTo>
                  <a:lnTo>
                    <a:pt x="2965" y="857"/>
                  </a:lnTo>
                  <a:lnTo>
                    <a:pt x="3019" y="936"/>
                  </a:lnTo>
                  <a:lnTo>
                    <a:pt x="3067" y="1017"/>
                  </a:lnTo>
                  <a:lnTo>
                    <a:pt x="3110" y="1103"/>
                  </a:lnTo>
                  <a:lnTo>
                    <a:pt x="3148" y="1191"/>
                  </a:lnTo>
                  <a:lnTo>
                    <a:pt x="3181" y="1281"/>
                  </a:lnTo>
                  <a:lnTo>
                    <a:pt x="3208" y="1375"/>
                  </a:lnTo>
                  <a:lnTo>
                    <a:pt x="3229" y="1470"/>
                  </a:lnTo>
                  <a:lnTo>
                    <a:pt x="3243" y="1568"/>
                  </a:lnTo>
                  <a:lnTo>
                    <a:pt x="3251" y="1668"/>
                  </a:lnTo>
                  <a:lnTo>
                    <a:pt x="3483" y="1668"/>
                  </a:lnTo>
                  <a:lnTo>
                    <a:pt x="3483" y="1823"/>
                  </a:lnTo>
                  <a:lnTo>
                    <a:pt x="3251" y="1823"/>
                  </a:lnTo>
                  <a:lnTo>
                    <a:pt x="3242" y="1922"/>
                  </a:lnTo>
                  <a:lnTo>
                    <a:pt x="3227" y="2019"/>
                  </a:lnTo>
                  <a:lnTo>
                    <a:pt x="3205" y="2114"/>
                  </a:lnTo>
                  <a:lnTo>
                    <a:pt x="3179" y="2207"/>
                  </a:lnTo>
                  <a:lnTo>
                    <a:pt x="3146" y="2298"/>
                  </a:lnTo>
                  <a:lnTo>
                    <a:pt x="3107" y="2385"/>
                  </a:lnTo>
                  <a:lnTo>
                    <a:pt x="3064" y="2470"/>
                  </a:lnTo>
                  <a:lnTo>
                    <a:pt x="3015" y="2551"/>
                  </a:lnTo>
                  <a:lnTo>
                    <a:pt x="2962" y="2629"/>
                  </a:lnTo>
                  <a:lnTo>
                    <a:pt x="2904" y="2704"/>
                  </a:lnTo>
                  <a:lnTo>
                    <a:pt x="2841" y="2775"/>
                  </a:lnTo>
                  <a:lnTo>
                    <a:pt x="2774" y="2841"/>
                  </a:lnTo>
                  <a:lnTo>
                    <a:pt x="2703" y="2905"/>
                  </a:lnTo>
                  <a:lnTo>
                    <a:pt x="2629" y="2963"/>
                  </a:lnTo>
                  <a:lnTo>
                    <a:pt x="2551" y="3016"/>
                  </a:lnTo>
                  <a:lnTo>
                    <a:pt x="2469" y="3065"/>
                  </a:lnTo>
                  <a:lnTo>
                    <a:pt x="2384" y="3108"/>
                  </a:lnTo>
                  <a:lnTo>
                    <a:pt x="2297" y="3146"/>
                  </a:lnTo>
                  <a:lnTo>
                    <a:pt x="2207" y="3179"/>
                  </a:lnTo>
                  <a:lnTo>
                    <a:pt x="2114" y="3206"/>
                  </a:lnTo>
                  <a:lnTo>
                    <a:pt x="2019" y="3228"/>
                  </a:lnTo>
                  <a:lnTo>
                    <a:pt x="1922" y="3242"/>
                  </a:lnTo>
                  <a:lnTo>
                    <a:pt x="1823" y="3251"/>
                  </a:lnTo>
                  <a:lnTo>
                    <a:pt x="1823" y="3483"/>
                  </a:lnTo>
                  <a:lnTo>
                    <a:pt x="1667" y="3483"/>
                  </a:lnTo>
                  <a:lnTo>
                    <a:pt x="1667" y="3252"/>
                  </a:lnTo>
                  <a:lnTo>
                    <a:pt x="1567" y="3243"/>
                  </a:lnTo>
                  <a:lnTo>
                    <a:pt x="1470" y="3229"/>
                  </a:lnTo>
                  <a:lnTo>
                    <a:pt x="1374" y="3209"/>
                  </a:lnTo>
                  <a:lnTo>
                    <a:pt x="1281" y="3181"/>
                  </a:lnTo>
                  <a:lnTo>
                    <a:pt x="1191" y="3148"/>
                  </a:lnTo>
                  <a:lnTo>
                    <a:pt x="1102" y="3110"/>
                  </a:lnTo>
                  <a:lnTo>
                    <a:pt x="1017" y="3067"/>
                  </a:lnTo>
                  <a:lnTo>
                    <a:pt x="935" y="3019"/>
                  </a:lnTo>
                  <a:lnTo>
                    <a:pt x="857" y="2965"/>
                  </a:lnTo>
                  <a:lnTo>
                    <a:pt x="782" y="2907"/>
                  </a:lnTo>
                  <a:lnTo>
                    <a:pt x="710" y="2844"/>
                  </a:lnTo>
                  <a:lnTo>
                    <a:pt x="643" y="2777"/>
                  </a:lnTo>
                  <a:lnTo>
                    <a:pt x="581" y="2706"/>
                  </a:lnTo>
                  <a:lnTo>
                    <a:pt x="521" y="2632"/>
                  </a:lnTo>
                  <a:lnTo>
                    <a:pt x="468" y="2553"/>
                  </a:lnTo>
                  <a:lnTo>
                    <a:pt x="419" y="2472"/>
                  </a:lnTo>
                  <a:lnTo>
                    <a:pt x="376" y="2387"/>
                  </a:lnTo>
                  <a:lnTo>
                    <a:pt x="337" y="2299"/>
                  </a:lnTo>
                  <a:lnTo>
                    <a:pt x="304" y="2209"/>
                  </a:lnTo>
                  <a:lnTo>
                    <a:pt x="277" y="2115"/>
                  </a:lnTo>
                  <a:lnTo>
                    <a:pt x="255" y="2020"/>
                  </a:lnTo>
                  <a:lnTo>
                    <a:pt x="241" y="1923"/>
                  </a:lnTo>
                  <a:lnTo>
                    <a:pt x="232" y="1823"/>
                  </a:lnTo>
                  <a:lnTo>
                    <a:pt x="0" y="1823"/>
                  </a:lnTo>
                  <a:lnTo>
                    <a:pt x="0" y="1668"/>
                  </a:lnTo>
                  <a:lnTo>
                    <a:pt x="232" y="1668"/>
                  </a:lnTo>
                  <a:lnTo>
                    <a:pt x="240" y="1567"/>
                  </a:lnTo>
                  <a:lnTo>
                    <a:pt x="254" y="1470"/>
                  </a:lnTo>
                  <a:lnTo>
                    <a:pt x="275" y="1374"/>
                  </a:lnTo>
                  <a:lnTo>
                    <a:pt x="303" y="1280"/>
                  </a:lnTo>
                  <a:lnTo>
                    <a:pt x="336" y="1189"/>
                  </a:lnTo>
                  <a:lnTo>
                    <a:pt x="374" y="1101"/>
                  </a:lnTo>
                  <a:lnTo>
                    <a:pt x="417" y="1015"/>
                  </a:lnTo>
                  <a:lnTo>
                    <a:pt x="467" y="934"/>
                  </a:lnTo>
                  <a:lnTo>
                    <a:pt x="519" y="855"/>
                  </a:lnTo>
                  <a:lnTo>
                    <a:pt x="578" y="780"/>
                  </a:lnTo>
                  <a:lnTo>
                    <a:pt x="641" y="708"/>
                  </a:lnTo>
                  <a:lnTo>
                    <a:pt x="708" y="642"/>
                  </a:lnTo>
                  <a:lnTo>
                    <a:pt x="780" y="578"/>
                  </a:lnTo>
                  <a:lnTo>
                    <a:pt x="855" y="519"/>
                  </a:lnTo>
                  <a:lnTo>
                    <a:pt x="933" y="467"/>
                  </a:lnTo>
                  <a:lnTo>
                    <a:pt x="1015" y="417"/>
                  </a:lnTo>
                  <a:lnTo>
                    <a:pt x="1101" y="374"/>
                  </a:lnTo>
                  <a:lnTo>
                    <a:pt x="1189" y="336"/>
                  </a:lnTo>
                  <a:lnTo>
                    <a:pt x="1280" y="303"/>
                  </a:lnTo>
                  <a:lnTo>
                    <a:pt x="1373" y="275"/>
                  </a:lnTo>
                  <a:lnTo>
                    <a:pt x="1469" y="254"/>
                  </a:lnTo>
                  <a:lnTo>
                    <a:pt x="1567" y="240"/>
                  </a:lnTo>
                  <a:lnTo>
                    <a:pt x="1667" y="232"/>
                  </a:lnTo>
                  <a:lnTo>
                    <a:pt x="166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3" name="Freeform 113"/>
            <p:cNvSpPr>
              <a:spLocks noEditPoints="1"/>
            </p:cNvSpPr>
            <p:nvPr/>
          </p:nvSpPr>
          <p:spPr bwMode="auto">
            <a:xfrm>
              <a:off x="11169650" y="2805113"/>
              <a:ext cx="173037" cy="173037"/>
            </a:xfrm>
            <a:custGeom>
              <a:avLst/>
              <a:gdLst>
                <a:gd name="T0" fmla="*/ 443 w 977"/>
                <a:gd name="T1" fmla="*/ 151 h 977"/>
                <a:gd name="T2" fmla="*/ 359 w 977"/>
                <a:gd name="T3" fmla="*/ 173 h 977"/>
                <a:gd name="T4" fmla="*/ 285 w 977"/>
                <a:gd name="T5" fmla="*/ 216 h 977"/>
                <a:gd name="T6" fmla="*/ 225 w 977"/>
                <a:gd name="T7" fmla="*/ 276 h 977"/>
                <a:gd name="T8" fmla="*/ 181 w 977"/>
                <a:gd name="T9" fmla="*/ 350 h 977"/>
                <a:gd name="T10" fmla="*/ 158 w 977"/>
                <a:gd name="T11" fmla="*/ 434 h 977"/>
                <a:gd name="T12" fmla="*/ 158 w 977"/>
                <a:gd name="T13" fmla="*/ 526 h 977"/>
                <a:gd name="T14" fmla="*/ 181 w 977"/>
                <a:gd name="T15" fmla="*/ 611 h 977"/>
                <a:gd name="T16" fmla="*/ 225 w 977"/>
                <a:gd name="T17" fmla="*/ 685 h 977"/>
                <a:gd name="T18" fmla="*/ 284 w 977"/>
                <a:gd name="T19" fmla="*/ 745 h 977"/>
                <a:gd name="T20" fmla="*/ 358 w 977"/>
                <a:gd name="T21" fmla="*/ 788 h 977"/>
                <a:gd name="T22" fmla="*/ 443 w 977"/>
                <a:gd name="T23" fmla="*/ 811 h 977"/>
                <a:gd name="T24" fmla="*/ 534 w 977"/>
                <a:gd name="T25" fmla="*/ 811 h 977"/>
                <a:gd name="T26" fmla="*/ 619 w 977"/>
                <a:gd name="T27" fmla="*/ 788 h 977"/>
                <a:gd name="T28" fmla="*/ 693 w 977"/>
                <a:gd name="T29" fmla="*/ 745 h 977"/>
                <a:gd name="T30" fmla="*/ 752 w 977"/>
                <a:gd name="T31" fmla="*/ 685 h 977"/>
                <a:gd name="T32" fmla="*/ 796 w 977"/>
                <a:gd name="T33" fmla="*/ 611 h 977"/>
                <a:gd name="T34" fmla="*/ 819 w 977"/>
                <a:gd name="T35" fmla="*/ 526 h 977"/>
                <a:gd name="T36" fmla="*/ 819 w 977"/>
                <a:gd name="T37" fmla="*/ 436 h 977"/>
                <a:gd name="T38" fmla="*/ 796 w 977"/>
                <a:gd name="T39" fmla="*/ 350 h 977"/>
                <a:gd name="T40" fmla="*/ 752 w 977"/>
                <a:gd name="T41" fmla="*/ 276 h 977"/>
                <a:gd name="T42" fmla="*/ 692 w 977"/>
                <a:gd name="T43" fmla="*/ 216 h 977"/>
                <a:gd name="T44" fmla="*/ 618 w 977"/>
                <a:gd name="T45" fmla="*/ 173 h 977"/>
                <a:gd name="T46" fmla="*/ 534 w 977"/>
                <a:gd name="T47" fmla="*/ 151 h 977"/>
                <a:gd name="T48" fmla="*/ 489 w 977"/>
                <a:gd name="T49" fmla="*/ 0 h 977"/>
                <a:gd name="T50" fmla="*/ 599 w 977"/>
                <a:gd name="T51" fmla="*/ 12 h 977"/>
                <a:gd name="T52" fmla="*/ 702 w 977"/>
                <a:gd name="T53" fmla="*/ 49 h 977"/>
                <a:gd name="T54" fmla="*/ 792 w 977"/>
                <a:gd name="T55" fmla="*/ 107 h 977"/>
                <a:gd name="T56" fmla="*/ 868 w 977"/>
                <a:gd name="T57" fmla="*/ 183 h 977"/>
                <a:gd name="T58" fmla="*/ 928 w 977"/>
                <a:gd name="T59" fmla="*/ 274 h 977"/>
                <a:gd name="T60" fmla="*/ 965 w 977"/>
                <a:gd name="T61" fmla="*/ 377 h 977"/>
                <a:gd name="T62" fmla="*/ 977 w 977"/>
                <a:gd name="T63" fmla="*/ 488 h 977"/>
                <a:gd name="T64" fmla="*/ 965 w 977"/>
                <a:gd name="T65" fmla="*/ 599 h 977"/>
                <a:gd name="T66" fmla="*/ 928 w 977"/>
                <a:gd name="T67" fmla="*/ 702 h 977"/>
                <a:gd name="T68" fmla="*/ 868 w 977"/>
                <a:gd name="T69" fmla="*/ 792 h 977"/>
                <a:gd name="T70" fmla="*/ 792 w 977"/>
                <a:gd name="T71" fmla="*/ 868 h 977"/>
                <a:gd name="T72" fmla="*/ 702 w 977"/>
                <a:gd name="T73" fmla="*/ 927 h 977"/>
                <a:gd name="T74" fmla="*/ 599 w 977"/>
                <a:gd name="T75" fmla="*/ 964 h 977"/>
                <a:gd name="T76" fmla="*/ 489 w 977"/>
                <a:gd name="T77" fmla="*/ 977 h 977"/>
                <a:gd name="T78" fmla="*/ 378 w 977"/>
                <a:gd name="T79" fmla="*/ 964 h 977"/>
                <a:gd name="T80" fmla="*/ 275 w 977"/>
                <a:gd name="T81" fmla="*/ 927 h 977"/>
                <a:gd name="T82" fmla="*/ 185 w 977"/>
                <a:gd name="T83" fmla="*/ 868 h 977"/>
                <a:gd name="T84" fmla="*/ 109 w 977"/>
                <a:gd name="T85" fmla="*/ 792 h 977"/>
                <a:gd name="T86" fmla="*/ 49 w 977"/>
                <a:gd name="T87" fmla="*/ 702 h 977"/>
                <a:gd name="T88" fmla="*/ 12 w 977"/>
                <a:gd name="T89" fmla="*/ 599 h 977"/>
                <a:gd name="T90" fmla="*/ 0 w 977"/>
                <a:gd name="T91" fmla="*/ 488 h 977"/>
                <a:gd name="T92" fmla="*/ 12 w 977"/>
                <a:gd name="T93" fmla="*/ 377 h 977"/>
                <a:gd name="T94" fmla="*/ 49 w 977"/>
                <a:gd name="T95" fmla="*/ 275 h 977"/>
                <a:gd name="T96" fmla="*/ 109 w 977"/>
                <a:gd name="T97" fmla="*/ 184 h 977"/>
                <a:gd name="T98" fmla="*/ 185 w 977"/>
                <a:gd name="T99" fmla="*/ 107 h 977"/>
                <a:gd name="T100" fmla="*/ 275 w 977"/>
                <a:gd name="T101" fmla="*/ 49 h 977"/>
                <a:gd name="T102" fmla="*/ 378 w 977"/>
                <a:gd name="T103" fmla="*/ 12 h 977"/>
                <a:gd name="T104" fmla="*/ 489 w 977"/>
                <a:gd name="T105"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7" h="977">
                  <a:moveTo>
                    <a:pt x="489" y="147"/>
                  </a:moveTo>
                  <a:lnTo>
                    <a:pt x="443" y="151"/>
                  </a:lnTo>
                  <a:lnTo>
                    <a:pt x="400" y="159"/>
                  </a:lnTo>
                  <a:lnTo>
                    <a:pt x="359" y="173"/>
                  </a:lnTo>
                  <a:lnTo>
                    <a:pt x="320" y="193"/>
                  </a:lnTo>
                  <a:lnTo>
                    <a:pt x="285" y="216"/>
                  </a:lnTo>
                  <a:lnTo>
                    <a:pt x="252" y="245"/>
                  </a:lnTo>
                  <a:lnTo>
                    <a:pt x="225" y="276"/>
                  </a:lnTo>
                  <a:lnTo>
                    <a:pt x="200" y="312"/>
                  </a:lnTo>
                  <a:lnTo>
                    <a:pt x="181" y="350"/>
                  </a:lnTo>
                  <a:lnTo>
                    <a:pt x="167" y="391"/>
                  </a:lnTo>
                  <a:lnTo>
                    <a:pt x="158" y="434"/>
                  </a:lnTo>
                  <a:lnTo>
                    <a:pt x="155" y="481"/>
                  </a:lnTo>
                  <a:lnTo>
                    <a:pt x="158" y="526"/>
                  </a:lnTo>
                  <a:lnTo>
                    <a:pt x="167" y="570"/>
                  </a:lnTo>
                  <a:lnTo>
                    <a:pt x="181" y="611"/>
                  </a:lnTo>
                  <a:lnTo>
                    <a:pt x="200" y="649"/>
                  </a:lnTo>
                  <a:lnTo>
                    <a:pt x="225" y="685"/>
                  </a:lnTo>
                  <a:lnTo>
                    <a:pt x="252" y="716"/>
                  </a:lnTo>
                  <a:lnTo>
                    <a:pt x="284" y="745"/>
                  </a:lnTo>
                  <a:lnTo>
                    <a:pt x="320" y="768"/>
                  </a:lnTo>
                  <a:lnTo>
                    <a:pt x="358" y="788"/>
                  </a:lnTo>
                  <a:lnTo>
                    <a:pt x="400" y="802"/>
                  </a:lnTo>
                  <a:lnTo>
                    <a:pt x="443" y="811"/>
                  </a:lnTo>
                  <a:lnTo>
                    <a:pt x="489" y="813"/>
                  </a:lnTo>
                  <a:lnTo>
                    <a:pt x="534" y="811"/>
                  </a:lnTo>
                  <a:lnTo>
                    <a:pt x="577" y="802"/>
                  </a:lnTo>
                  <a:lnTo>
                    <a:pt x="619" y="788"/>
                  </a:lnTo>
                  <a:lnTo>
                    <a:pt x="657" y="769"/>
                  </a:lnTo>
                  <a:lnTo>
                    <a:pt x="693" y="745"/>
                  </a:lnTo>
                  <a:lnTo>
                    <a:pt x="725" y="716"/>
                  </a:lnTo>
                  <a:lnTo>
                    <a:pt x="752" y="685"/>
                  </a:lnTo>
                  <a:lnTo>
                    <a:pt x="777" y="650"/>
                  </a:lnTo>
                  <a:lnTo>
                    <a:pt x="796" y="611"/>
                  </a:lnTo>
                  <a:lnTo>
                    <a:pt x="810" y="570"/>
                  </a:lnTo>
                  <a:lnTo>
                    <a:pt x="819" y="526"/>
                  </a:lnTo>
                  <a:lnTo>
                    <a:pt x="822" y="481"/>
                  </a:lnTo>
                  <a:lnTo>
                    <a:pt x="819" y="436"/>
                  </a:lnTo>
                  <a:lnTo>
                    <a:pt x="810" y="391"/>
                  </a:lnTo>
                  <a:lnTo>
                    <a:pt x="796" y="350"/>
                  </a:lnTo>
                  <a:lnTo>
                    <a:pt x="777" y="312"/>
                  </a:lnTo>
                  <a:lnTo>
                    <a:pt x="752" y="276"/>
                  </a:lnTo>
                  <a:lnTo>
                    <a:pt x="725" y="245"/>
                  </a:lnTo>
                  <a:lnTo>
                    <a:pt x="692" y="216"/>
                  </a:lnTo>
                  <a:lnTo>
                    <a:pt x="657" y="193"/>
                  </a:lnTo>
                  <a:lnTo>
                    <a:pt x="618" y="173"/>
                  </a:lnTo>
                  <a:lnTo>
                    <a:pt x="577" y="159"/>
                  </a:lnTo>
                  <a:lnTo>
                    <a:pt x="534" y="151"/>
                  </a:lnTo>
                  <a:lnTo>
                    <a:pt x="489" y="147"/>
                  </a:lnTo>
                  <a:close/>
                  <a:moveTo>
                    <a:pt x="489" y="0"/>
                  </a:moveTo>
                  <a:lnTo>
                    <a:pt x="544" y="3"/>
                  </a:lnTo>
                  <a:lnTo>
                    <a:pt x="599" y="12"/>
                  </a:lnTo>
                  <a:lnTo>
                    <a:pt x="652" y="28"/>
                  </a:lnTo>
                  <a:lnTo>
                    <a:pt x="702" y="49"/>
                  </a:lnTo>
                  <a:lnTo>
                    <a:pt x="749" y="76"/>
                  </a:lnTo>
                  <a:lnTo>
                    <a:pt x="792" y="107"/>
                  </a:lnTo>
                  <a:lnTo>
                    <a:pt x="833" y="143"/>
                  </a:lnTo>
                  <a:lnTo>
                    <a:pt x="868" y="183"/>
                  </a:lnTo>
                  <a:lnTo>
                    <a:pt x="900" y="228"/>
                  </a:lnTo>
                  <a:lnTo>
                    <a:pt x="928" y="274"/>
                  </a:lnTo>
                  <a:lnTo>
                    <a:pt x="949" y="325"/>
                  </a:lnTo>
                  <a:lnTo>
                    <a:pt x="965" y="377"/>
                  </a:lnTo>
                  <a:lnTo>
                    <a:pt x="974" y="431"/>
                  </a:lnTo>
                  <a:lnTo>
                    <a:pt x="977" y="488"/>
                  </a:lnTo>
                  <a:lnTo>
                    <a:pt x="974" y="544"/>
                  </a:lnTo>
                  <a:lnTo>
                    <a:pt x="965" y="599"/>
                  </a:lnTo>
                  <a:lnTo>
                    <a:pt x="949" y="652"/>
                  </a:lnTo>
                  <a:lnTo>
                    <a:pt x="928" y="702"/>
                  </a:lnTo>
                  <a:lnTo>
                    <a:pt x="900" y="749"/>
                  </a:lnTo>
                  <a:lnTo>
                    <a:pt x="868" y="792"/>
                  </a:lnTo>
                  <a:lnTo>
                    <a:pt x="833" y="832"/>
                  </a:lnTo>
                  <a:lnTo>
                    <a:pt x="792" y="868"/>
                  </a:lnTo>
                  <a:lnTo>
                    <a:pt x="749" y="900"/>
                  </a:lnTo>
                  <a:lnTo>
                    <a:pt x="702" y="927"/>
                  </a:lnTo>
                  <a:lnTo>
                    <a:pt x="652" y="948"/>
                  </a:lnTo>
                  <a:lnTo>
                    <a:pt x="599" y="964"/>
                  </a:lnTo>
                  <a:lnTo>
                    <a:pt x="544" y="974"/>
                  </a:lnTo>
                  <a:lnTo>
                    <a:pt x="489" y="977"/>
                  </a:lnTo>
                  <a:lnTo>
                    <a:pt x="433" y="974"/>
                  </a:lnTo>
                  <a:lnTo>
                    <a:pt x="378" y="964"/>
                  </a:lnTo>
                  <a:lnTo>
                    <a:pt x="325" y="948"/>
                  </a:lnTo>
                  <a:lnTo>
                    <a:pt x="275" y="927"/>
                  </a:lnTo>
                  <a:lnTo>
                    <a:pt x="228" y="900"/>
                  </a:lnTo>
                  <a:lnTo>
                    <a:pt x="185" y="868"/>
                  </a:lnTo>
                  <a:lnTo>
                    <a:pt x="144" y="832"/>
                  </a:lnTo>
                  <a:lnTo>
                    <a:pt x="109" y="792"/>
                  </a:lnTo>
                  <a:lnTo>
                    <a:pt x="77" y="749"/>
                  </a:lnTo>
                  <a:lnTo>
                    <a:pt x="49" y="702"/>
                  </a:lnTo>
                  <a:lnTo>
                    <a:pt x="28" y="652"/>
                  </a:lnTo>
                  <a:lnTo>
                    <a:pt x="12" y="599"/>
                  </a:lnTo>
                  <a:lnTo>
                    <a:pt x="3" y="544"/>
                  </a:lnTo>
                  <a:lnTo>
                    <a:pt x="0" y="488"/>
                  </a:lnTo>
                  <a:lnTo>
                    <a:pt x="3" y="432"/>
                  </a:lnTo>
                  <a:lnTo>
                    <a:pt x="12" y="377"/>
                  </a:lnTo>
                  <a:lnTo>
                    <a:pt x="28" y="325"/>
                  </a:lnTo>
                  <a:lnTo>
                    <a:pt x="49" y="275"/>
                  </a:lnTo>
                  <a:lnTo>
                    <a:pt x="77" y="228"/>
                  </a:lnTo>
                  <a:lnTo>
                    <a:pt x="109" y="184"/>
                  </a:lnTo>
                  <a:lnTo>
                    <a:pt x="144" y="144"/>
                  </a:lnTo>
                  <a:lnTo>
                    <a:pt x="185" y="107"/>
                  </a:lnTo>
                  <a:lnTo>
                    <a:pt x="228" y="77"/>
                  </a:lnTo>
                  <a:lnTo>
                    <a:pt x="275" y="49"/>
                  </a:lnTo>
                  <a:lnTo>
                    <a:pt x="325" y="28"/>
                  </a:lnTo>
                  <a:lnTo>
                    <a:pt x="378" y="12"/>
                  </a:lnTo>
                  <a:lnTo>
                    <a:pt x="433" y="3"/>
                  </a:lnTo>
                  <a:lnTo>
                    <a:pt x="489"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grpSp>
        <p:nvGrpSpPr>
          <p:cNvPr id="64" name="Group 50"/>
          <p:cNvGrpSpPr/>
          <p:nvPr/>
        </p:nvGrpSpPr>
        <p:grpSpPr>
          <a:xfrm>
            <a:off x="1571459" y="2568536"/>
            <a:ext cx="614363" cy="600075"/>
            <a:chOff x="5305425" y="1893888"/>
            <a:chExt cx="614363" cy="600075"/>
          </a:xfrm>
          <a:solidFill>
            <a:schemeClr val="bg1"/>
          </a:solidFill>
        </p:grpSpPr>
        <p:sp>
          <p:nvSpPr>
            <p:cNvPr id="65" name="Freeform 153"/>
            <p:cNvSpPr>
              <a:spLocks noEditPoints="1"/>
            </p:cNvSpPr>
            <p:nvPr/>
          </p:nvSpPr>
          <p:spPr bwMode="auto">
            <a:xfrm>
              <a:off x="5484813" y="1992313"/>
              <a:ext cx="434975" cy="228600"/>
            </a:xfrm>
            <a:custGeom>
              <a:avLst/>
              <a:gdLst>
                <a:gd name="T0" fmla="*/ 403 w 2470"/>
                <a:gd name="T1" fmla="*/ 911 h 1295"/>
                <a:gd name="T2" fmla="*/ 471 w 2470"/>
                <a:gd name="T3" fmla="*/ 1140 h 1295"/>
                <a:gd name="T4" fmla="*/ 2013 w 2470"/>
                <a:gd name="T5" fmla="*/ 1140 h 1295"/>
                <a:gd name="T6" fmla="*/ 2080 w 2470"/>
                <a:gd name="T7" fmla="*/ 911 h 1295"/>
                <a:gd name="T8" fmla="*/ 403 w 2470"/>
                <a:gd name="T9" fmla="*/ 911 h 1295"/>
                <a:gd name="T10" fmla="*/ 291 w 2470"/>
                <a:gd name="T11" fmla="*/ 533 h 1295"/>
                <a:gd name="T12" fmla="*/ 356 w 2470"/>
                <a:gd name="T13" fmla="*/ 762 h 1295"/>
                <a:gd name="T14" fmla="*/ 2117 w 2470"/>
                <a:gd name="T15" fmla="*/ 762 h 1295"/>
                <a:gd name="T16" fmla="*/ 2184 w 2470"/>
                <a:gd name="T17" fmla="*/ 533 h 1295"/>
                <a:gd name="T18" fmla="*/ 291 w 2470"/>
                <a:gd name="T19" fmla="*/ 533 h 1295"/>
                <a:gd name="T20" fmla="*/ 181 w 2470"/>
                <a:gd name="T21" fmla="*/ 149 h 1295"/>
                <a:gd name="T22" fmla="*/ 247 w 2470"/>
                <a:gd name="T23" fmla="*/ 378 h 1295"/>
                <a:gd name="T24" fmla="*/ 2228 w 2470"/>
                <a:gd name="T25" fmla="*/ 378 h 1295"/>
                <a:gd name="T26" fmla="*/ 2296 w 2470"/>
                <a:gd name="T27" fmla="*/ 149 h 1295"/>
                <a:gd name="T28" fmla="*/ 181 w 2470"/>
                <a:gd name="T29" fmla="*/ 149 h 1295"/>
                <a:gd name="T30" fmla="*/ 77 w 2470"/>
                <a:gd name="T31" fmla="*/ 0 h 1295"/>
                <a:gd name="T32" fmla="*/ 2391 w 2470"/>
                <a:gd name="T33" fmla="*/ 0 h 1295"/>
                <a:gd name="T34" fmla="*/ 2412 w 2470"/>
                <a:gd name="T35" fmla="*/ 2 h 1295"/>
                <a:gd name="T36" fmla="*/ 2429 w 2470"/>
                <a:gd name="T37" fmla="*/ 9 h 1295"/>
                <a:gd name="T38" fmla="*/ 2443 w 2470"/>
                <a:gd name="T39" fmla="*/ 17 h 1295"/>
                <a:gd name="T40" fmla="*/ 2454 w 2470"/>
                <a:gd name="T41" fmla="*/ 29 h 1295"/>
                <a:gd name="T42" fmla="*/ 2462 w 2470"/>
                <a:gd name="T43" fmla="*/ 41 h 1295"/>
                <a:gd name="T44" fmla="*/ 2467 w 2470"/>
                <a:gd name="T45" fmla="*/ 55 h 1295"/>
                <a:gd name="T46" fmla="*/ 2470 w 2470"/>
                <a:gd name="T47" fmla="*/ 70 h 1295"/>
                <a:gd name="T48" fmla="*/ 2468 w 2470"/>
                <a:gd name="T49" fmla="*/ 84 h 1295"/>
                <a:gd name="T50" fmla="*/ 2465 w 2470"/>
                <a:gd name="T51" fmla="*/ 97 h 1295"/>
                <a:gd name="T52" fmla="*/ 2139 w 2470"/>
                <a:gd name="T53" fmla="*/ 1243 h 1295"/>
                <a:gd name="T54" fmla="*/ 2132 w 2470"/>
                <a:gd name="T55" fmla="*/ 1260 h 1295"/>
                <a:gd name="T56" fmla="*/ 2120 w 2470"/>
                <a:gd name="T57" fmla="*/ 1274 h 1295"/>
                <a:gd name="T58" fmla="*/ 2106 w 2470"/>
                <a:gd name="T59" fmla="*/ 1286 h 1295"/>
                <a:gd name="T60" fmla="*/ 2086 w 2470"/>
                <a:gd name="T61" fmla="*/ 1292 h 1295"/>
                <a:gd name="T62" fmla="*/ 2065 w 2470"/>
                <a:gd name="T63" fmla="*/ 1295 h 1295"/>
                <a:gd name="T64" fmla="*/ 411 w 2470"/>
                <a:gd name="T65" fmla="*/ 1295 h 1295"/>
                <a:gd name="T66" fmla="*/ 390 w 2470"/>
                <a:gd name="T67" fmla="*/ 1292 h 1295"/>
                <a:gd name="T68" fmla="*/ 371 w 2470"/>
                <a:gd name="T69" fmla="*/ 1286 h 1295"/>
                <a:gd name="T70" fmla="*/ 355 w 2470"/>
                <a:gd name="T71" fmla="*/ 1274 h 1295"/>
                <a:gd name="T72" fmla="*/ 344 w 2470"/>
                <a:gd name="T73" fmla="*/ 1260 h 1295"/>
                <a:gd name="T74" fmla="*/ 337 w 2470"/>
                <a:gd name="T75" fmla="*/ 1243 h 1295"/>
                <a:gd name="T76" fmla="*/ 3 w 2470"/>
                <a:gd name="T77" fmla="*/ 97 h 1295"/>
                <a:gd name="T78" fmla="*/ 0 w 2470"/>
                <a:gd name="T79" fmla="*/ 73 h 1295"/>
                <a:gd name="T80" fmla="*/ 2 w 2470"/>
                <a:gd name="T81" fmla="*/ 53 h 1295"/>
                <a:gd name="T82" fmla="*/ 9 w 2470"/>
                <a:gd name="T83" fmla="*/ 35 h 1295"/>
                <a:gd name="T84" fmla="*/ 20 w 2470"/>
                <a:gd name="T85" fmla="*/ 20 h 1295"/>
                <a:gd name="T86" fmla="*/ 36 w 2470"/>
                <a:gd name="T87" fmla="*/ 10 h 1295"/>
                <a:gd name="T88" fmla="*/ 55 w 2470"/>
                <a:gd name="T89" fmla="*/ 2 h 1295"/>
                <a:gd name="T90" fmla="*/ 77 w 2470"/>
                <a:gd name="T91" fmla="*/ 0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0" h="1295">
                  <a:moveTo>
                    <a:pt x="403" y="911"/>
                  </a:moveTo>
                  <a:lnTo>
                    <a:pt x="471" y="1140"/>
                  </a:lnTo>
                  <a:lnTo>
                    <a:pt x="2013" y="1140"/>
                  </a:lnTo>
                  <a:lnTo>
                    <a:pt x="2080" y="911"/>
                  </a:lnTo>
                  <a:lnTo>
                    <a:pt x="403" y="911"/>
                  </a:lnTo>
                  <a:close/>
                  <a:moveTo>
                    <a:pt x="291" y="533"/>
                  </a:moveTo>
                  <a:lnTo>
                    <a:pt x="356" y="762"/>
                  </a:lnTo>
                  <a:lnTo>
                    <a:pt x="2117" y="762"/>
                  </a:lnTo>
                  <a:lnTo>
                    <a:pt x="2184" y="533"/>
                  </a:lnTo>
                  <a:lnTo>
                    <a:pt x="291" y="533"/>
                  </a:lnTo>
                  <a:close/>
                  <a:moveTo>
                    <a:pt x="181" y="149"/>
                  </a:moveTo>
                  <a:lnTo>
                    <a:pt x="247" y="378"/>
                  </a:lnTo>
                  <a:lnTo>
                    <a:pt x="2228" y="378"/>
                  </a:lnTo>
                  <a:lnTo>
                    <a:pt x="2296" y="149"/>
                  </a:lnTo>
                  <a:lnTo>
                    <a:pt x="181" y="149"/>
                  </a:lnTo>
                  <a:close/>
                  <a:moveTo>
                    <a:pt x="77" y="0"/>
                  </a:moveTo>
                  <a:lnTo>
                    <a:pt x="2391" y="0"/>
                  </a:lnTo>
                  <a:lnTo>
                    <a:pt x="2412" y="2"/>
                  </a:lnTo>
                  <a:lnTo>
                    <a:pt x="2429" y="9"/>
                  </a:lnTo>
                  <a:lnTo>
                    <a:pt x="2443" y="17"/>
                  </a:lnTo>
                  <a:lnTo>
                    <a:pt x="2454" y="29"/>
                  </a:lnTo>
                  <a:lnTo>
                    <a:pt x="2462" y="41"/>
                  </a:lnTo>
                  <a:lnTo>
                    <a:pt x="2467" y="55"/>
                  </a:lnTo>
                  <a:lnTo>
                    <a:pt x="2470" y="70"/>
                  </a:lnTo>
                  <a:lnTo>
                    <a:pt x="2468" y="84"/>
                  </a:lnTo>
                  <a:lnTo>
                    <a:pt x="2465" y="97"/>
                  </a:lnTo>
                  <a:lnTo>
                    <a:pt x="2139" y="1243"/>
                  </a:lnTo>
                  <a:lnTo>
                    <a:pt x="2132" y="1260"/>
                  </a:lnTo>
                  <a:lnTo>
                    <a:pt x="2120" y="1274"/>
                  </a:lnTo>
                  <a:lnTo>
                    <a:pt x="2106" y="1286"/>
                  </a:lnTo>
                  <a:lnTo>
                    <a:pt x="2086" y="1292"/>
                  </a:lnTo>
                  <a:lnTo>
                    <a:pt x="2065" y="1295"/>
                  </a:lnTo>
                  <a:lnTo>
                    <a:pt x="411" y="1295"/>
                  </a:lnTo>
                  <a:lnTo>
                    <a:pt x="390" y="1292"/>
                  </a:lnTo>
                  <a:lnTo>
                    <a:pt x="371" y="1286"/>
                  </a:lnTo>
                  <a:lnTo>
                    <a:pt x="355" y="1274"/>
                  </a:lnTo>
                  <a:lnTo>
                    <a:pt x="344" y="1260"/>
                  </a:lnTo>
                  <a:lnTo>
                    <a:pt x="337" y="1243"/>
                  </a:lnTo>
                  <a:lnTo>
                    <a:pt x="3" y="97"/>
                  </a:lnTo>
                  <a:lnTo>
                    <a:pt x="0" y="73"/>
                  </a:lnTo>
                  <a:lnTo>
                    <a:pt x="2" y="53"/>
                  </a:lnTo>
                  <a:lnTo>
                    <a:pt x="9" y="35"/>
                  </a:lnTo>
                  <a:lnTo>
                    <a:pt x="20" y="20"/>
                  </a:lnTo>
                  <a:lnTo>
                    <a:pt x="36" y="10"/>
                  </a:lnTo>
                  <a:lnTo>
                    <a:pt x="55" y="2"/>
                  </a:lnTo>
                  <a:lnTo>
                    <a:pt x="7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6" name="Freeform 154"/>
            <p:cNvSpPr/>
            <p:nvPr/>
          </p:nvSpPr>
          <p:spPr bwMode="auto">
            <a:xfrm>
              <a:off x="5305425" y="1893888"/>
              <a:ext cx="544513" cy="393700"/>
            </a:xfrm>
            <a:custGeom>
              <a:avLst/>
              <a:gdLst>
                <a:gd name="T0" fmla="*/ 0 w 3086"/>
                <a:gd name="T1" fmla="*/ 0 h 2234"/>
                <a:gd name="T2" fmla="*/ 610 w 3086"/>
                <a:gd name="T3" fmla="*/ 0 h 2234"/>
                <a:gd name="T4" fmla="*/ 628 w 3086"/>
                <a:gd name="T5" fmla="*/ 2 h 2234"/>
                <a:gd name="T6" fmla="*/ 643 w 3086"/>
                <a:gd name="T7" fmla="*/ 7 h 2234"/>
                <a:gd name="T8" fmla="*/ 657 w 3086"/>
                <a:gd name="T9" fmla="*/ 16 h 2234"/>
                <a:gd name="T10" fmla="*/ 669 w 3086"/>
                <a:gd name="T11" fmla="*/ 27 h 2234"/>
                <a:gd name="T12" fmla="*/ 677 w 3086"/>
                <a:gd name="T13" fmla="*/ 42 h 2234"/>
                <a:gd name="T14" fmla="*/ 684 w 3086"/>
                <a:gd name="T15" fmla="*/ 59 h 2234"/>
                <a:gd name="T16" fmla="*/ 1187 w 3086"/>
                <a:gd name="T17" fmla="*/ 2079 h 2234"/>
                <a:gd name="T18" fmla="*/ 3086 w 3086"/>
                <a:gd name="T19" fmla="*/ 2079 h 2234"/>
                <a:gd name="T20" fmla="*/ 3086 w 3086"/>
                <a:gd name="T21" fmla="*/ 2234 h 2234"/>
                <a:gd name="T22" fmla="*/ 1127 w 3086"/>
                <a:gd name="T23" fmla="*/ 2234 h 2234"/>
                <a:gd name="T24" fmla="*/ 1110 w 3086"/>
                <a:gd name="T25" fmla="*/ 2232 h 2234"/>
                <a:gd name="T26" fmla="*/ 1093 w 3086"/>
                <a:gd name="T27" fmla="*/ 2227 h 2234"/>
                <a:gd name="T28" fmla="*/ 1079 w 3086"/>
                <a:gd name="T29" fmla="*/ 2218 h 2234"/>
                <a:gd name="T30" fmla="*/ 1068 w 3086"/>
                <a:gd name="T31" fmla="*/ 2207 h 2234"/>
                <a:gd name="T32" fmla="*/ 1059 w 3086"/>
                <a:gd name="T33" fmla="*/ 2192 h 2234"/>
                <a:gd name="T34" fmla="*/ 1054 w 3086"/>
                <a:gd name="T35" fmla="*/ 2175 h 2234"/>
                <a:gd name="T36" fmla="*/ 549 w 3086"/>
                <a:gd name="T37" fmla="*/ 149 h 2234"/>
                <a:gd name="T38" fmla="*/ 0 w 3086"/>
                <a:gd name="T39" fmla="*/ 149 h 2234"/>
                <a:gd name="T40" fmla="*/ 0 w 3086"/>
                <a:gd name="T41" fmla="*/ 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6" h="2234">
                  <a:moveTo>
                    <a:pt x="0" y="0"/>
                  </a:moveTo>
                  <a:lnTo>
                    <a:pt x="610" y="0"/>
                  </a:lnTo>
                  <a:lnTo>
                    <a:pt x="628" y="2"/>
                  </a:lnTo>
                  <a:lnTo>
                    <a:pt x="643" y="7"/>
                  </a:lnTo>
                  <a:lnTo>
                    <a:pt x="657" y="16"/>
                  </a:lnTo>
                  <a:lnTo>
                    <a:pt x="669" y="27"/>
                  </a:lnTo>
                  <a:lnTo>
                    <a:pt x="677" y="42"/>
                  </a:lnTo>
                  <a:lnTo>
                    <a:pt x="684" y="59"/>
                  </a:lnTo>
                  <a:lnTo>
                    <a:pt x="1187" y="2079"/>
                  </a:lnTo>
                  <a:lnTo>
                    <a:pt x="3086" y="2079"/>
                  </a:lnTo>
                  <a:lnTo>
                    <a:pt x="3086" y="2234"/>
                  </a:lnTo>
                  <a:lnTo>
                    <a:pt x="1127" y="2234"/>
                  </a:lnTo>
                  <a:lnTo>
                    <a:pt x="1110" y="2232"/>
                  </a:lnTo>
                  <a:lnTo>
                    <a:pt x="1093" y="2227"/>
                  </a:lnTo>
                  <a:lnTo>
                    <a:pt x="1079" y="2218"/>
                  </a:lnTo>
                  <a:lnTo>
                    <a:pt x="1068" y="2207"/>
                  </a:lnTo>
                  <a:lnTo>
                    <a:pt x="1059" y="2192"/>
                  </a:lnTo>
                  <a:lnTo>
                    <a:pt x="1054" y="2175"/>
                  </a:lnTo>
                  <a:lnTo>
                    <a:pt x="549" y="149"/>
                  </a:lnTo>
                  <a:lnTo>
                    <a:pt x="0" y="149"/>
                  </a:lnTo>
                  <a:lnTo>
                    <a:pt x="0"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7" name="Rectangle 155"/>
            <p:cNvSpPr>
              <a:spLocks noChangeArrowheads="1"/>
            </p:cNvSpPr>
            <p:nvPr/>
          </p:nvSpPr>
          <p:spPr bwMode="auto">
            <a:xfrm>
              <a:off x="5503863" y="2328863"/>
              <a:ext cx="304800" cy="25400"/>
            </a:xfrm>
            <a:prstGeom prst="rect">
              <a:avLst/>
            </a:prstGeom>
            <a:grpFill/>
            <a:ln w="0">
              <a:noFill/>
              <a:prstDash val="solid"/>
              <a:miter lim="800000"/>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8" name="Freeform 156"/>
            <p:cNvSpPr>
              <a:spLocks noEditPoints="1"/>
            </p:cNvSpPr>
            <p:nvPr/>
          </p:nvSpPr>
          <p:spPr bwMode="auto">
            <a:xfrm>
              <a:off x="5741988" y="2389188"/>
              <a:ext cx="103188" cy="104775"/>
            </a:xfrm>
            <a:custGeom>
              <a:avLst/>
              <a:gdLst>
                <a:gd name="T0" fmla="*/ 267 w 592"/>
                <a:gd name="T1" fmla="*/ 158 h 591"/>
                <a:gd name="T2" fmla="*/ 216 w 592"/>
                <a:gd name="T3" fmla="*/ 180 h 591"/>
                <a:gd name="T4" fmla="*/ 179 w 592"/>
                <a:gd name="T5" fmla="*/ 219 h 591"/>
                <a:gd name="T6" fmla="*/ 159 w 592"/>
                <a:gd name="T7" fmla="*/ 269 h 591"/>
                <a:gd name="T8" fmla="*/ 159 w 592"/>
                <a:gd name="T9" fmla="*/ 322 h 591"/>
                <a:gd name="T10" fmla="*/ 181 w 592"/>
                <a:gd name="T11" fmla="*/ 372 h 591"/>
                <a:gd name="T12" fmla="*/ 219 w 592"/>
                <a:gd name="T13" fmla="*/ 411 h 591"/>
                <a:gd name="T14" fmla="*/ 269 w 592"/>
                <a:gd name="T15" fmla="*/ 433 h 591"/>
                <a:gd name="T16" fmla="*/ 324 w 592"/>
                <a:gd name="T17" fmla="*/ 433 h 591"/>
                <a:gd name="T18" fmla="*/ 373 w 592"/>
                <a:gd name="T19" fmla="*/ 411 h 591"/>
                <a:gd name="T20" fmla="*/ 413 w 592"/>
                <a:gd name="T21" fmla="*/ 372 h 591"/>
                <a:gd name="T22" fmla="*/ 435 w 592"/>
                <a:gd name="T23" fmla="*/ 322 h 591"/>
                <a:gd name="T24" fmla="*/ 435 w 592"/>
                <a:gd name="T25" fmla="*/ 269 h 591"/>
                <a:gd name="T26" fmla="*/ 414 w 592"/>
                <a:gd name="T27" fmla="*/ 219 h 591"/>
                <a:gd name="T28" fmla="*/ 377 w 592"/>
                <a:gd name="T29" fmla="*/ 180 h 591"/>
                <a:gd name="T30" fmla="*/ 326 w 592"/>
                <a:gd name="T31" fmla="*/ 158 h 591"/>
                <a:gd name="T32" fmla="*/ 296 w 592"/>
                <a:gd name="T33" fmla="*/ 0 h 591"/>
                <a:gd name="T34" fmla="*/ 382 w 592"/>
                <a:gd name="T35" fmla="*/ 12 h 591"/>
                <a:gd name="T36" fmla="*/ 458 w 592"/>
                <a:gd name="T37" fmla="*/ 47 h 591"/>
                <a:gd name="T38" fmla="*/ 520 w 592"/>
                <a:gd name="T39" fmla="*/ 101 h 591"/>
                <a:gd name="T40" fmla="*/ 565 w 592"/>
                <a:gd name="T41" fmla="*/ 171 h 591"/>
                <a:gd name="T42" fmla="*/ 589 w 592"/>
                <a:gd name="T43" fmla="*/ 252 h 591"/>
                <a:gd name="T44" fmla="*/ 589 w 592"/>
                <a:gd name="T45" fmla="*/ 338 h 591"/>
                <a:gd name="T46" fmla="*/ 565 w 592"/>
                <a:gd name="T47" fmla="*/ 420 h 591"/>
                <a:gd name="T48" fmla="*/ 519 w 592"/>
                <a:gd name="T49" fmla="*/ 488 h 591"/>
                <a:gd name="T50" fmla="*/ 457 w 592"/>
                <a:gd name="T51" fmla="*/ 543 h 591"/>
                <a:gd name="T52" fmla="*/ 382 w 592"/>
                <a:gd name="T53" fmla="*/ 578 h 591"/>
                <a:gd name="T54" fmla="*/ 296 w 592"/>
                <a:gd name="T55" fmla="*/ 591 h 591"/>
                <a:gd name="T56" fmla="*/ 211 w 592"/>
                <a:gd name="T57" fmla="*/ 578 h 591"/>
                <a:gd name="T58" fmla="*/ 135 w 592"/>
                <a:gd name="T59" fmla="*/ 543 h 591"/>
                <a:gd name="T60" fmla="*/ 73 w 592"/>
                <a:gd name="T61" fmla="*/ 489 h 591"/>
                <a:gd name="T62" fmla="*/ 27 w 592"/>
                <a:gd name="T63" fmla="*/ 420 h 591"/>
                <a:gd name="T64" fmla="*/ 3 w 592"/>
                <a:gd name="T65" fmla="*/ 338 h 591"/>
                <a:gd name="T66" fmla="*/ 3 w 592"/>
                <a:gd name="T67" fmla="*/ 252 h 591"/>
                <a:gd name="T68" fmla="*/ 27 w 592"/>
                <a:gd name="T69" fmla="*/ 171 h 591"/>
                <a:gd name="T70" fmla="*/ 73 w 592"/>
                <a:gd name="T71" fmla="*/ 101 h 591"/>
                <a:gd name="T72" fmla="*/ 135 w 592"/>
                <a:gd name="T73" fmla="*/ 47 h 591"/>
                <a:gd name="T74" fmla="*/ 210 w 592"/>
                <a:gd name="T75" fmla="*/ 12 h 591"/>
                <a:gd name="T76" fmla="*/ 296 w 592"/>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2" h="591">
                  <a:moveTo>
                    <a:pt x="296" y="156"/>
                  </a:moveTo>
                  <a:lnTo>
                    <a:pt x="267" y="158"/>
                  </a:lnTo>
                  <a:lnTo>
                    <a:pt x="240" y="167"/>
                  </a:lnTo>
                  <a:lnTo>
                    <a:pt x="216" y="180"/>
                  </a:lnTo>
                  <a:lnTo>
                    <a:pt x="196" y="198"/>
                  </a:lnTo>
                  <a:lnTo>
                    <a:pt x="179" y="219"/>
                  </a:lnTo>
                  <a:lnTo>
                    <a:pt x="166" y="242"/>
                  </a:lnTo>
                  <a:lnTo>
                    <a:pt x="159" y="269"/>
                  </a:lnTo>
                  <a:lnTo>
                    <a:pt x="155" y="296"/>
                  </a:lnTo>
                  <a:lnTo>
                    <a:pt x="159" y="322"/>
                  </a:lnTo>
                  <a:lnTo>
                    <a:pt x="167" y="349"/>
                  </a:lnTo>
                  <a:lnTo>
                    <a:pt x="181" y="372"/>
                  </a:lnTo>
                  <a:lnTo>
                    <a:pt x="198" y="393"/>
                  </a:lnTo>
                  <a:lnTo>
                    <a:pt x="219" y="411"/>
                  </a:lnTo>
                  <a:lnTo>
                    <a:pt x="243" y="425"/>
                  </a:lnTo>
                  <a:lnTo>
                    <a:pt x="269" y="433"/>
                  </a:lnTo>
                  <a:lnTo>
                    <a:pt x="296" y="436"/>
                  </a:lnTo>
                  <a:lnTo>
                    <a:pt x="324" y="433"/>
                  </a:lnTo>
                  <a:lnTo>
                    <a:pt x="350" y="425"/>
                  </a:lnTo>
                  <a:lnTo>
                    <a:pt x="373" y="411"/>
                  </a:lnTo>
                  <a:lnTo>
                    <a:pt x="395" y="393"/>
                  </a:lnTo>
                  <a:lnTo>
                    <a:pt x="413" y="372"/>
                  </a:lnTo>
                  <a:lnTo>
                    <a:pt x="426" y="349"/>
                  </a:lnTo>
                  <a:lnTo>
                    <a:pt x="435" y="322"/>
                  </a:lnTo>
                  <a:lnTo>
                    <a:pt x="437" y="296"/>
                  </a:lnTo>
                  <a:lnTo>
                    <a:pt x="435" y="269"/>
                  </a:lnTo>
                  <a:lnTo>
                    <a:pt x="426" y="242"/>
                  </a:lnTo>
                  <a:lnTo>
                    <a:pt x="414" y="219"/>
                  </a:lnTo>
                  <a:lnTo>
                    <a:pt x="398" y="198"/>
                  </a:lnTo>
                  <a:lnTo>
                    <a:pt x="377" y="180"/>
                  </a:lnTo>
                  <a:lnTo>
                    <a:pt x="353" y="167"/>
                  </a:lnTo>
                  <a:lnTo>
                    <a:pt x="326" y="158"/>
                  </a:lnTo>
                  <a:lnTo>
                    <a:pt x="296" y="156"/>
                  </a:lnTo>
                  <a:close/>
                  <a:moveTo>
                    <a:pt x="296" y="0"/>
                  </a:moveTo>
                  <a:lnTo>
                    <a:pt x="341" y="3"/>
                  </a:lnTo>
                  <a:lnTo>
                    <a:pt x="382" y="12"/>
                  </a:lnTo>
                  <a:lnTo>
                    <a:pt x="421" y="27"/>
                  </a:lnTo>
                  <a:lnTo>
                    <a:pt x="458" y="47"/>
                  </a:lnTo>
                  <a:lnTo>
                    <a:pt x="491" y="72"/>
                  </a:lnTo>
                  <a:lnTo>
                    <a:pt x="520" y="101"/>
                  </a:lnTo>
                  <a:lnTo>
                    <a:pt x="545" y="135"/>
                  </a:lnTo>
                  <a:lnTo>
                    <a:pt x="565" y="171"/>
                  </a:lnTo>
                  <a:lnTo>
                    <a:pt x="581" y="210"/>
                  </a:lnTo>
                  <a:lnTo>
                    <a:pt x="589" y="252"/>
                  </a:lnTo>
                  <a:lnTo>
                    <a:pt x="592" y="295"/>
                  </a:lnTo>
                  <a:lnTo>
                    <a:pt x="589" y="338"/>
                  </a:lnTo>
                  <a:lnTo>
                    <a:pt x="580" y="379"/>
                  </a:lnTo>
                  <a:lnTo>
                    <a:pt x="565" y="420"/>
                  </a:lnTo>
                  <a:lnTo>
                    <a:pt x="545" y="455"/>
                  </a:lnTo>
                  <a:lnTo>
                    <a:pt x="519" y="488"/>
                  </a:lnTo>
                  <a:lnTo>
                    <a:pt x="491" y="518"/>
                  </a:lnTo>
                  <a:lnTo>
                    <a:pt x="457" y="543"/>
                  </a:lnTo>
                  <a:lnTo>
                    <a:pt x="421" y="563"/>
                  </a:lnTo>
                  <a:lnTo>
                    <a:pt x="382" y="578"/>
                  </a:lnTo>
                  <a:lnTo>
                    <a:pt x="340" y="587"/>
                  </a:lnTo>
                  <a:lnTo>
                    <a:pt x="296" y="591"/>
                  </a:lnTo>
                  <a:lnTo>
                    <a:pt x="253" y="587"/>
                  </a:lnTo>
                  <a:lnTo>
                    <a:pt x="211" y="578"/>
                  </a:lnTo>
                  <a:lnTo>
                    <a:pt x="171" y="563"/>
                  </a:lnTo>
                  <a:lnTo>
                    <a:pt x="135" y="543"/>
                  </a:lnTo>
                  <a:lnTo>
                    <a:pt x="102" y="518"/>
                  </a:lnTo>
                  <a:lnTo>
                    <a:pt x="73" y="489"/>
                  </a:lnTo>
                  <a:lnTo>
                    <a:pt x="47" y="455"/>
                  </a:lnTo>
                  <a:lnTo>
                    <a:pt x="27" y="420"/>
                  </a:lnTo>
                  <a:lnTo>
                    <a:pt x="13" y="381"/>
                  </a:lnTo>
                  <a:lnTo>
                    <a:pt x="3" y="338"/>
                  </a:lnTo>
                  <a:lnTo>
                    <a:pt x="0" y="295"/>
                  </a:lnTo>
                  <a:lnTo>
                    <a:pt x="3" y="252"/>
                  </a:lnTo>
                  <a:lnTo>
                    <a:pt x="13" y="210"/>
                  </a:lnTo>
                  <a:lnTo>
                    <a:pt x="27" y="171"/>
                  </a:lnTo>
                  <a:lnTo>
                    <a:pt x="47" y="135"/>
                  </a:lnTo>
                  <a:lnTo>
                    <a:pt x="73" y="101"/>
                  </a:lnTo>
                  <a:lnTo>
                    <a:pt x="101" y="72"/>
                  </a:lnTo>
                  <a:lnTo>
                    <a:pt x="135" y="47"/>
                  </a:lnTo>
                  <a:lnTo>
                    <a:pt x="171" y="27"/>
                  </a:lnTo>
                  <a:lnTo>
                    <a:pt x="210" y="12"/>
                  </a:lnTo>
                  <a:lnTo>
                    <a:pt x="253" y="3"/>
                  </a:lnTo>
                  <a:lnTo>
                    <a:pt x="296"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sp>
          <p:nvSpPr>
            <p:cNvPr id="69" name="Freeform 157"/>
            <p:cNvSpPr>
              <a:spLocks noEditPoints="1"/>
            </p:cNvSpPr>
            <p:nvPr/>
          </p:nvSpPr>
          <p:spPr bwMode="auto">
            <a:xfrm>
              <a:off x="5487988" y="2389188"/>
              <a:ext cx="104775" cy="104775"/>
            </a:xfrm>
            <a:custGeom>
              <a:avLst/>
              <a:gdLst>
                <a:gd name="T0" fmla="*/ 267 w 593"/>
                <a:gd name="T1" fmla="*/ 158 h 591"/>
                <a:gd name="T2" fmla="*/ 216 w 593"/>
                <a:gd name="T3" fmla="*/ 180 h 591"/>
                <a:gd name="T4" fmla="*/ 179 w 593"/>
                <a:gd name="T5" fmla="*/ 219 h 591"/>
                <a:gd name="T6" fmla="*/ 158 w 593"/>
                <a:gd name="T7" fmla="*/ 269 h 591"/>
                <a:gd name="T8" fmla="*/ 158 w 593"/>
                <a:gd name="T9" fmla="*/ 322 h 591"/>
                <a:gd name="T10" fmla="*/ 181 w 593"/>
                <a:gd name="T11" fmla="*/ 372 h 591"/>
                <a:gd name="T12" fmla="*/ 220 w 593"/>
                <a:gd name="T13" fmla="*/ 411 h 591"/>
                <a:gd name="T14" fmla="*/ 270 w 593"/>
                <a:gd name="T15" fmla="*/ 433 h 591"/>
                <a:gd name="T16" fmla="*/ 324 w 593"/>
                <a:gd name="T17" fmla="*/ 433 h 591"/>
                <a:gd name="T18" fmla="*/ 373 w 593"/>
                <a:gd name="T19" fmla="*/ 411 h 591"/>
                <a:gd name="T20" fmla="*/ 412 w 593"/>
                <a:gd name="T21" fmla="*/ 372 h 591"/>
                <a:gd name="T22" fmla="*/ 435 w 593"/>
                <a:gd name="T23" fmla="*/ 322 h 591"/>
                <a:gd name="T24" fmla="*/ 435 w 593"/>
                <a:gd name="T25" fmla="*/ 269 h 591"/>
                <a:gd name="T26" fmla="*/ 412 w 593"/>
                <a:gd name="T27" fmla="*/ 219 h 591"/>
                <a:gd name="T28" fmla="*/ 373 w 593"/>
                <a:gd name="T29" fmla="*/ 180 h 591"/>
                <a:gd name="T30" fmla="*/ 324 w 593"/>
                <a:gd name="T31" fmla="*/ 158 h 591"/>
                <a:gd name="T32" fmla="*/ 297 w 593"/>
                <a:gd name="T33" fmla="*/ 0 h 591"/>
                <a:gd name="T34" fmla="*/ 382 w 593"/>
                <a:gd name="T35" fmla="*/ 12 h 591"/>
                <a:gd name="T36" fmla="*/ 458 w 593"/>
                <a:gd name="T37" fmla="*/ 47 h 591"/>
                <a:gd name="T38" fmla="*/ 520 w 593"/>
                <a:gd name="T39" fmla="*/ 101 h 591"/>
                <a:gd name="T40" fmla="*/ 565 w 593"/>
                <a:gd name="T41" fmla="*/ 171 h 591"/>
                <a:gd name="T42" fmla="*/ 590 w 593"/>
                <a:gd name="T43" fmla="*/ 252 h 591"/>
                <a:gd name="T44" fmla="*/ 590 w 593"/>
                <a:gd name="T45" fmla="*/ 338 h 591"/>
                <a:gd name="T46" fmla="*/ 565 w 593"/>
                <a:gd name="T47" fmla="*/ 420 h 591"/>
                <a:gd name="T48" fmla="*/ 520 w 593"/>
                <a:gd name="T49" fmla="*/ 488 h 591"/>
                <a:gd name="T50" fmla="*/ 458 w 593"/>
                <a:gd name="T51" fmla="*/ 543 h 591"/>
                <a:gd name="T52" fmla="*/ 382 w 593"/>
                <a:gd name="T53" fmla="*/ 578 h 591"/>
                <a:gd name="T54" fmla="*/ 297 w 593"/>
                <a:gd name="T55" fmla="*/ 591 h 591"/>
                <a:gd name="T56" fmla="*/ 211 w 593"/>
                <a:gd name="T57" fmla="*/ 578 h 591"/>
                <a:gd name="T58" fmla="*/ 135 w 593"/>
                <a:gd name="T59" fmla="*/ 543 h 591"/>
                <a:gd name="T60" fmla="*/ 73 w 593"/>
                <a:gd name="T61" fmla="*/ 489 h 591"/>
                <a:gd name="T62" fmla="*/ 28 w 593"/>
                <a:gd name="T63" fmla="*/ 420 h 591"/>
                <a:gd name="T64" fmla="*/ 3 w 593"/>
                <a:gd name="T65" fmla="*/ 338 h 591"/>
                <a:gd name="T66" fmla="*/ 3 w 593"/>
                <a:gd name="T67" fmla="*/ 252 h 591"/>
                <a:gd name="T68" fmla="*/ 27 w 593"/>
                <a:gd name="T69" fmla="*/ 171 h 591"/>
                <a:gd name="T70" fmla="*/ 73 w 593"/>
                <a:gd name="T71" fmla="*/ 101 h 591"/>
                <a:gd name="T72" fmla="*/ 135 w 593"/>
                <a:gd name="T73" fmla="*/ 47 h 591"/>
                <a:gd name="T74" fmla="*/ 211 w 593"/>
                <a:gd name="T75" fmla="*/ 12 h 591"/>
                <a:gd name="T76" fmla="*/ 297 w 593"/>
                <a:gd name="T7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91">
                  <a:moveTo>
                    <a:pt x="297" y="156"/>
                  </a:moveTo>
                  <a:lnTo>
                    <a:pt x="267" y="158"/>
                  </a:lnTo>
                  <a:lnTo>
                    <a:pt x="240" y="167"/>
                  </a:lnTo>
                  <a:lnTo>
                    <a:pt x="216" y="180"/>
                  </a:lnTo>
                  <a:lnTo>
                    <a:pt x="195" y="198"/>
                  </a:lnTo>
                  <a:lnTo>
                    <a:pt x="179" y="219"/>
                  </a:lnTo>
                  <a:lnTo>
                    <a:pt x="166" y="242"/>
                  </a:lnTo>
                  <a:lnTo>
                    <a:pt x="158" y="269"/>
                  </a:lnTo>
                  <a:lnTo>
                    <a:pt x="156" y="296"/>
                  </a:lnTo>
                  <a:lnTo>
                    <a:pt x="158" y="322"/>
                  </a:lnTo>
                  <a:lnTo>
                    <a:pt x="167" y="349"/>
                  </a:lnTo>
                  <a:lnTo>
                    <a:pt x="181" y="372"/>
                  </a:lnTo>
                  <a:lnTo>
                    <a:pt x="199" y="393"/>
                  </a:lnTo>
                  <a:lnTo>
                    <a:pt x="220" y="411"/>
                  </a:lnTo>
                  <a:lnTo>
                    <a:pt x="243" y="425"/>
                  </a:lnTo>
                  <a:lnTo>
                    <a:pt x="270" y="433"/>
                  </a:lnTo>
                  <a:lnTo>
                    <a:pt x="297" y="436"/>
                  </a:lnTo>
                  <a:lnTo>
                    <a:pt x="324" y="433"/>
                  </a:lnTo>
                  <a:lnTo>
                    <a:pt x="350" y="425"/>
                  </a:lnTo>
                  <a:lnTo>
                    <a:pt x="373" y="411"/>
                  </a:lnTo>
                  <a:lnTo>
                    <a:pt x="394" y="393"/>
                  </a:lnTo>
                  <a:lnTo>
                    <a:pt x="412" y="372"/>
                  </a:lnTo>
                  <a:lnTo>
                    <a:pt x="426" y="349"/>
                  </a:lnTo>
                  <a:lnTo>
                    <a:pt x="435" y="322"/>
                  </a:lnTo>
                  <a:lnTo>
                    <a:pt x="438" y="296"/>
                  </a:lnTo>
                  <a:lnTo>
                    <a:pt x="435" y="269"/>
                  </a:lnTo>
                  <a:lnTo>
                    <a:pt x="426" y="242"/>
                  </a:lnTo>
                  <a:lnTo>
                    <a:pt x="412" y="219"/>
                  </a:lnTo>
                  <a:lnTo>
                    <a:pt x="394" y="198"/>
                  </a:lnTo>
                  <a:lnTo>
                    <a:pt x="373" y="180"/>
                  </a:lnTo>
                  <a:lnTo>
                    <a:pt x="350" y="167"/>
                  </a:lnTo>
                  <a:lnTo>
                    <a:pt x="324" y="158"/>
                  </a:lnTo>
                  <a:lnTo>
                    <a:pt x="297" y="156"/>
                  </a:lnTo>
                  <a:close/>
                  <a:moveTo>
                    <a:pt x="297" y="0"/>
                  </a:moveTo>
                  <a:lnTo>
                    <a:pt x="340" y="3"/>
                  </a:lnTo>
                  <a:lnTo>
                    <a:pt x="382" y="12"/>
                  </a:lnTo>
                  <a:lnTo>
                    <a:pt x="421" y="27"/>
                  </a:lnTo>
                  <a:lnTo>
                    <a:pt x="458" y="47"/>
                  </a:lnTo>
                  <a:lnTo>
                    <a:pt x="491" y="72"/>
                  </a:lnTo>
                  <a:lnTo>
                    <a:pt x="520" y="101"/>
                  </a:lnTo>
                  <a:lnTo>
                    <a:pt x="545" y="135"/>
                  </a:lnTo>
                  <a:lnTo>
                    <a:pt x="565" y="171"/>
                  </a:lnTo>
                  <a:lnTo>
                    <a:pt x="581" y="210"/>
                  </a:lnTo>
                  <a:lnTo>
                    <a:pt x="590" y="252"/>
                  </a:lnTo>
                  <a:lnTo>
                    <a:pt x="593" y="295"/>
                  </a:lnTo>
                  <a:lnTo>
                    <a:pt x="590" y="338"/>
                  </a:lnTo>
                  <a:lnTo>
                    <a:pt x="581" y="379"/>
                  </a:lnTo>
                  <a:lnTo>
                    <a:pt x="565" y="420"/>
                  </a:lnTo>
                  <a:lnTo>
                    <a:pt x="545" y="455"/>
                  </a:lnTo>
                  <a:lnTo>
                    <a:pt x="520" y="488"/>
                  </a:lnTo>
                  <a:lnTo>
                    <a:pt x="491" y="518"/>
                  </a:lnTo>
                  <a:lnTo>
                    <a:pt x="458" y="543"/>
                  </a:lnTo>
                  <a:lnTo>
                    <a:pt x="421" y="563"/>
                  </a:lnTo>
                  <a:lnTo>
                    <a:pt x="382" y="578"/>
                  </a:lnTo>
                  <a:lnTo>
                    <a:pt x="340" y="587"/>
                  </a:lnTo>
                  <a:lnTo>
                    <a:pt x="297" y="591"/>
                  </a:lnTo>
                  <a:lnTo>
                    <a:pt x="253" y="587"/>
                  </a:lnTo>
                  <a:lnTo>
                    <a:pt x="211" y="578"/>
                  </a:lnTo>
                  <a:lnTo>
                    <a:pt x="172" y="563"/>
                  </a:lnTo>
                  <a:lnTo>
                    <a:pt x="135" y="543"/>
                  </a:lnTo>
                  <a:lnTo>
                    <a:pt x="102" y="518"/>
                  </a:lnTo>
                  <a:lnTo>
                    <a:pt x="73" y="489"/>
                  </a:lnTo>
                  <a:lnTo>
                    <a:pt x="48" y="455"/>
                  </a:lnTo>
                  <a:lnTo>
                    <a:pt x="28" y="420"/>
                  </a:lnTo>
                  <a:lnTo>
                    <a:pt x="12" y="381"/>
                  </a:lnTo>
                  <a:lnTo>
                    <a:pt x="3" y="338"/>
                  </a:lnTo>
                  <a:lnTo>
                    <a:pt x="0" y="295"/>
                  </a:lnTo>
                  <a:lnTo>
                    <a:pt x="3" y="252"/>
                  </a:lnTo>
                  <a:lnTo>
                    <a:pt x="12" y="210"/>
                  </a:lnTo>
                  <a:lnTo>
                    <a:pt x="27" y="171"/>
                  </a:lnTo>
                  <a:lnTo>
                    <a:pt x="48" y="135"/>
                  </a:lnTo>
                  <a:lnTo>
                    <a:pt x="73" y="101"/>
                  </a:lnTo>
                  <a:lnTo>
                    <a:pt x="102" y="72"/>
                  </a:lnTo>
                  <a:lnTo>
                    <a:pt x="135" y="47"/>
                  </a:lnTo>
                  <a:lnTo>
                    <a:pt x="172" y="27"/>
                  </a:lnTo>
                  <a:lnTo>
                    <a:pt x="211" y="12"/>
                  </a:lnTo>
                  <a:lnTo>
                    <a:pt x="253" y="3"/>
                  </a:lnTo>
                  <a:lnTo>
                    <a:pt x="297" y="0"/>
                  </a:lnTo>
                  <a:close/>
                </a:path>
              </a:pathLst>
            </a:custGeom>
            <a:grpFill/>
            <a:ln w="0">
              <a:noFill/>
              <a:prstDash val="solid"/>
              <a:round/>
            </a:ln>
          </p:spPr>
          <p:txBody>
            <a:bodyPr vert="horz" wrap="square" lIns="91440" tIns="45720" rIns="91440" bIns="45720" numCol="1" anchor="t" anchorCtr="0" compatLnSpc="1"/>
            <a:lstStyle/>
            <a:p>
              <a:endParaRPr lang="en-US" sz="1355">
                <a:ea typeface="字魂58号-创中黑" panose="00000500000000000000" pitchFamily="2" charset="-122"/>
                <a:cs typeface="+mn-lt"/>
                <a:sym typeface="字魂58号-创中黑" panose="00000500000000000000" pitchFamily="2" charset="-122"/>
              </a:endParaRPr>
            </a:p>
          </p:txBody>
        </p:sp>
      </p:grpSp>
      <p:sp>
        <p:nvSpPr>
          <p:cNvPr id="2" name="文本框 1"/>
          <p:cNvSpPr txBox="1"/>
          <p:nvPr/>
        </p:nvSpPr>
        <p:spPr>
          <a:xfrm>
            <a:off x="2236470" y="929005"/>
            <a:ext cx="8385810" cy="1476375"/>
          </a:xfrm>
          <a:prstGeom prst="rect">
            <a:avLst/>
          </a:prstGeom>
          <a:noFill/>
        </p:spPr>
        <p:txBody>
          <a:bodyPr wrap="square" rtlCol="0">
            <a:spAutoFit/>
          </a:bodyPr>
          <a:p>
            <a:pPr algn="l">
              <a:buClrTx/>
              <a:buSzTx/>
              <a:buFontTx/>
            </a:pPr>
            <a:r>
              <a:rPr kumimoji="1" lang="zh-CN" altLang="en-US" sz="2800">
                <a:solidFill>
                  <a:srgbClr val="7E7182"/>
                </a:solidFill>
                <a:latin typeface="+mj-ea"/>
                <a:ea typeface="+mj-ea"/>
              </a:rPr>
              <a:t>这种算法解决了简单轮循调度算法的缺点：传入的请求按顺序被分配到集群中服务器，但是会考虑提前为每台服务器分配的权重。管理员只是简单的通过服务器的处理能力来定义各台服务器的权重。例如，能力最强的服务器A给的权重是100，同时能力最低的服务器给的权重是50。这意味着在服务器B接收到第一个请求之前前，服务器A会连续的接受到2个请求，以此类推。</a:t>
            </a:r>
            <a:endParaRPr kumimoji="1" lang="zh-CN" altLang="en-US" sz="2800">
              <a:solidFill>
                <a:srgbClr val="7E7182"/>
              </a:solidFill>
              <a:latin typeface="+mj-ea"/>
              <a:ea typeface="+mj-ea"/>
            </a:endParaRPr>
          </a:p>
        </p:txBody>
      </p:sp>
      <p:sp>
        <p:nvSpPr>
          <p:cNvPr id="5" name="椭圆 4"/>
          <p:cNvSpPr/>
          <p:nvPr>
            <p:custDataLst>
              <p:tags r:id="rId1"/>
            </p:custDataLst>
          </p:nvPr>
        </p:nvSpPr>
        <p:spPr>
          <a:xfrm>
            <a:off x="6070692" y="4019580"/>
            <a:ext cx="758174" cy="758261"/>
          </a:xfrm>
          <a:prstGeom prst="ellipse">
            <a:avLst/>
          </a:prstGeom>
          <a:solidFill>
            <a:sysClr val="window" lastClr="FFFFFF"/>
          </a:solidFill>
          <a:ln w="12700" cap="flat" cmpd="sng" algn="ctr">
            <a:noFill/>
            <a:prstDash val="solid"/>
            <a:miter lim="800000"/>
          </a:ln>
          <a:effectLst>
            <a:outerShdw blurRad="63500" sx="102000" sy="102000" algn="ctr" rotWithShape="0">
              <a:srgbClr val="44546A">
                <a:alpha val="40000"/>
              </a:srgbClr>
            </a:outerShdw>
          </a:effectLst>
        </p:spPr>
        <p:txBody>
          <a:bodyPr rot="0" spcFirstLastPara="0" vert="horz" wrap="square" lIns="0" tIns="0" rIns="0" bIns="0" numCol="1" spcCol="0" rtlCol="0" fromWordArt="0" anchor="ctr" anchorCtr="0" forceAA="0" compatLnSpc="1">
            <a:normAutofit/>
          </a:bodyPr>
          <a:p>
            <a:endParaRPr lang="zh-CN" altLang="en-US" sz="2000">
              <a:latin typeface="微软雅黑" panose="020B0503020204020204" pitchFamily="34" charset="-122"/>
              <a:ea typeface="微软雅黑" panose="020B0503020204020204" pitchFamily="34" charset="-122"/>
            </a:endParaRPr>
          </a:p>
        </p:txBody>
      </p:sp>
      <p:cxnSp>
        <p:nvCxnSpPr>
          <p:cNvPr id="7" name="直接连接符 6"/>
          <p:cNvCxnSpPr/>
          <p:nvPr>
            <p:custDataLst>
              <p:tags r:id="rId2"/>
            </p:custDataLst>
          </p:nvPr>
        </p:nvCxnSpPr>
        <p:spPr>
          <a:xfrm>
            <a:off x="6452045" y="4782352"/>
            <a:ext cx="0" cy="468967"/>
          </a:xfrm>
          <a:prstGeom prst="line">
            <a:avLst/>
          </a:prstGeom>
          <a:noFill/>
          <a:ln w="19050" cap="flat" cmpd="sng" algn="ctr">
            <a:solidFill>
              <a:srgbClr val="ED7D31">
                <a:lumMod val="20000"/>
                <a:lumOff val="80000"/>
              </a:srgbClr>
            </a:solidFill>
            <a:prstDash val="solid"/>
            <a:miter lim="800000"/>
          </a:ln>
          <a:effectLst/>
        </p:spPr>
      </p:cxnSp>
      <p:cxnSp>
        <p:nvCxnSpPr>
          <p:cNvPr id="8" name="直接连接符 7"/>
          <p:cNvCxnSpPr/>
          <p:nvPr>
            <p:custDataLst>
              <p:tags r:id="rId3"/>
            </p:custDataLst>
          </p:nvPr>
        </p:nvCxnSpPr>
        <p:spPr>
          <a:xfrm>
            <a:off x="5191117" y="5243706"/>
            <a:ext cx="2508263" cy="6151"/>
          </a:xfrm>
          <a:prstGeom prst="line">
            <a:avLst/>
          </a:prstGeom>
          <a:noFill/>
          <a:ln w="19050" cap="flat" cmpd="sng" algn="ctr">
            <a:solidFill>
              <a:srgbClr val="ED7D31">
                <a:lumMod val="20000"/>
                <a:lumOff val="80000"/>
              </a:srgbClr>
            </a:solidFill>
            <a:prstDash val="solid"/>
            <a:miter lim="800000"/>
          </a:ln>
          <a:effectLst/>
        </p:spPr>
      </p:cxnSp>
      <p:cxnSp>
        <p:nvCxnSpPr>
          <p:cNvPr id="3" name="直接连接符 2"/>
          <p:cNvCxnSpPr/>
          <p:nvPr>
            <p:custDataLst>
              <p:tags r:id="rId4"/>
            </p:custDataLst>
          </p:nvPr>
        </p:nvCxnSpPr>
        <p:spPr>
          <a:xfrm flipH="1" flipV="1">
            <a:off x="6452045" y="5237555"/>
            <a:ext cx="0" cy="543625"/>
          </a:xfrm>
          <a:prstGeom prst="line">
            <a:avLst/>
          </a:prstGeom>
          <a:noFill/>
          <a:ln w="19050" cap="flat" cmpd="sng" algn="ctr">
            <a:solidFill>
              <a:srgbClr val="ED7D31">
                <a:lumMod val="20000"/>
                <a:lumOff val="80000"/>
              </a:srgbClr>
            </a:solidFill>
            <a:prstDash val="solid"/>
            <a:miter lim="800000"/>
          </a:ln>
          <a:effectLst/>
        </p:spPr>
      </p:cxnSp>
      <p:sp>
        <p:nvSpPr>
          <p:cNvPr id="4" name="圆角矩形 124"/>
          <p:cNvSpPr/>
          <p:nvPr>
            <p:custDataLst>
              <p:tags r:id="rId5"/>
            </p:custDataLst>
          </p:nvPr>
        </p:nvSpPr>
        <p:spPr>
          <a:xfrm rot="5400000">
            <a:off x="6043295" y="5936615"/>
            <a:ext cx="817880" cy="519430"/>
          </a:xfrm>
          <a:prstGeom prst="roundRect">
            <a:avLst>
              <a:gd name="adj" fmla="val 3846"/>
            </a:avLst>
          </a:prstGeom>
          <a:solidFill>
            <a:sysClr val="window" lastClr="FFFFFF"/>
          </a:solidFill>
          <a:ln w="12700" cap="flat" cmpd="sng" algn="ctr">
            <a:noFill/>
            <a:prstDash val="solid"/>
            <a:miter lim="800000"/>
          </a:ln>
          <a:effectLst>
            <a:outerShdw blurRad="63500" sx="102000" sy="102000" algn="ctr" rotWithShape="0">
              <a:srgbClr val="44546A">
                <a:alpha val="40000"/>
              </a:srgbClr>
            </a:outerShdw>
          </a:effectLst>
        </p:spPr>
        <p:txBody>
          <a:bodyPr rtlCol="0" anchor="ctr">
            <a:normAutofit/>
          </a:bodyPr>
          <a:p>
            <a:endParaRPr lang="zh-CN" altLang="en-US" sz="2000">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6"/>
            </p:custDataLst>
          </p:nvPr>
        </p:nvCxnSpPr>
        <p:spPr>
          <a:xfrm flipH="1" flipV="1">
            <a:off x="7688369" y="5249857"/>
            <a:ext cx="0" cy="532823"/>
          </a:xfrm>
          <a:prstGeom prst="line">
            <a:avLst/>
          </a:prstGeom>
          <a:noFill/>
          <a:ln w="19050" cap="flat" cmpd="sng" algn="ctr">
            <a:solidFill>
              <a:srgbClr val="ED7D31">
                <a:lumMod val="20000"/>
                <a:lumOff val="80000"/>
              </a:srgbClr>
            </a:solidFill>
            <a:prstDash val="solid"/>
            <a:miter lim="800000"/>
          </a:ln>
          <a:effectLst/>
        </p:spPr>
      </p:cxnSp>
      <p:sp>
        <p:nvSpPr>
          <p:cNvPr id="11" name="圆角矩形 124"/>
          <p:cNvSpPr/>
          <p:nvPr>
            <p:custDataLst>
              <p:tags r:id="rId7"/>
            </p:custDataLst>
          </p:nvPr>
        </p:nvSpPr>
        <p:spPr>
          <a:xfrm rot="5400000">
            <a:off x="7322185" y="5955665"/>
            <a:ext cx="817880" cy="463550"/>
          </a:xfrm>
          <a:prstGeom prst="roundRect">
            <a:avLst>
              <a:gd name="adj" fmla="val 3846"/>
            </a:avLst>
          </a:prstGeom>
          <a:solidFill>
            <a:sysClr val="window" lastClr="FFFFFF"/>
          </a:solidFill>
          <a:ln w="12700" cap="flat" cmpd="sng" algn="ctr">
            <a:noFill/>
            <a:prstDash val="solid"/>
            <a:miter lim="800000"/>
          </a:ln>
          <a:effectLst>
            <a:outerShdw blurRad="63500" sx="102000" sy="102000" algn="ctr" rotWithShape="0">
              <a:srgbClr val="44546A">
                <a:alpha val="40000"/>
              </a:srgbClr>
            </a:outerShdw>
          </a:effectLst>
        </p:spPr>
        <p:txBody>
          <a:bodyPr rtlCol="0" anchor="ctr">
            <a:normAutofit/>
          </a:bodyPr>
          <a:p>
            <a:endParaRPr lang="zh-CN" altLang="en-US" sz="2000">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8"/>
            </p:custDataLst>
          </p:nvPr>
        </p:nvCxnSpPr>
        <p:spPr>
          <a:xfrm flipH="1" flipV="1">
            <a:off x="5203420" y="5243706"/>
            <a:ext cx="0" cy="543390"/>
          </a:xfrm>
          <a:prstGeom prst="line">
            <a:avLst/>
          </a:prstGeom>
          <a:noFill/>
          <a:ln w="19050" cap="flat" cmpd="sng" algn="ctr">
            <a:solidFill>
              <a:srgbClr val="ED7D31">
                <a:lumMod val="20000"/>
                <a:lumOff val="80000"/>
              </a:srgbClr>
            </a:solidFill>
            <a:prstDash val="solid"/>
            <a:miter lim="800000"/>
          </a:ln>
          <a:effectLst/>
        </p:spPr>
      </p:cxnSp>
      <p:sp>
        <p:nvSpPr>
          <p:cNvPr id="24" name="圆角矩形 124"/>
          <p:cNvSpPr/>
          <p:nvPr>
            <p:custDataLst>
              <p:tags r:id="rId9"/>
            </p:custDataLst>
          </p:nvPr>
        </p:nvSpPr>
        <p:spPr>
          <a:xfrm rot="5400000">
            <a:off x="4815840" y="5940425"/>
            <a:ext cx="817880" cy="494665"/>
          </a:xfrm>
          <a:prstGeom prst="roundRect">
            <a:avLst>
              <a:gd name="adj" fmla="val 3846"/>
            </a:avLst>
          </a:prstGeom>
          <a:solidFill>
            <a:sysClr val="window" lastClr="FFFFFF"/>
          </a:solidFill>
          <a:ln w="12700" cap="flat" cmpd="sng" algn="ctr">
            <a:noFill/>
            <a:prstDash val="solid"/>
            <a:miter lim="800000"/>
          </a:ln>
          <a:effectLst>
            <a:outerShdw blurRad="63500" sx="102000" sy="102000" algn="ctr" rotWithShape="0">
              <a:srgbClr val="44546A">
                <a:alpha val="40000"/>
              </a:srgbClr>
            </a:outerShdw>
          </a:effectLst>
        </p:spPr>
        <p:txBody>
          <a:bodyPr rtlCol="0" anchor="ctr">
            <a:normAutofit/>
          </a:bodyPr>
          <a:p>
            <a:endParaRPr lang="zh-CN" altLang="en-US" sz="2000">
              <a:latin typeface="微软雅黑" panose="020B0503020204020204" pitchFamily="34" charset="-122"/>
              <a:ea typeface="微软雅黑" panose="020B0503020204020204" pitchFamily="34" charset="-122"/>
            </a:endParaRPr>
          </a:p>
        </p:txBody>
      </p:sp>
      <p:sp>
        <p:nvSpPr>
          <p:cNvPr id="35" name="文本框 34"/>
          <p:cNvSpPr txBox="1"/>
          <p:nvPr/>
        </p:nvSpPr>
        <p:spPr>
          <a:xfrm>
            <a:off x="6070600" y="4229735"/>
            <a:ext cx="959485" cy="337185"/>
          </a:xfrm>
          <a:prstGeom prst="rect">
            <a:avLst/>
          </a:prstGeom>
          <a:noFill/>
        </p:spPr>
        <p:txBody>
          <a:bodyPr wrap="square" rtlCol="0">
            <a:spAutoFit/>
          </a:bodyPr>
          <a:p>
            <a:r>
              <a:rPr lang="zh-CN" altLang="en-US" sz="1600"/>
              <a:t>总任务</a:t>
            </a:r>
            <a:endParaRPr lang="zh-CN" altLang="en-US" sz="1600"/>
          </a:p>
        </p:txBody>
      </p:sp>
      <p:sp>
        <p:nvSpPr>
          <p:cNvPr id="36" name="文本框 35"/>
          <p:cNvSpPr txBox="1"/>
          <p:nvPr/>
        </p:nvSpPr>
        <p:spPr>
          <a:xfrm>
            <a:off x="4916170" y="6012180"/>
            <a:ext cx="617855" cy="368300"/>
          </a:xfrm>
          <a:prstGeom prst="rect">
            <a:avLst/>
          </a:prstGeom>
          <a:noFill/>
        </p:spPr>
        <p:txBody>
          <a:bodyPr wrap="square" rtlCol="0">
            <a:spAutoFit/>
          </a:bodyPr>
          <a:p>
            <a:r>
              <a:rPr lang="en-US" altLang="zh-CN"/>
              <a:t>100</a:t>
            </a:r>
            <a:endParaRPr lang="en-US" altLang="zh-CN"/>
          </a:p>
        </p:txBody>
      </p:sp>
      <p:sp>
        <p:nvSpPr>
          <p:cNvPr id="37" name="文本框 36"/>
          <p:cNvSpPr txBox="1"/>
          <p:nvPr/>
        </p:nvSpPr>
        <p:spPr>
          <a:xfrm>
            <a:off x="6271895" y="6012180"/>
            <a:ext cx="556895" cy="368300"/>
          </a:xfrm>
          <a:prstGeom prst="rect">
            <a:avLst/>
          </a:prstGeom>
          <a:noFill/>
        </p:spPr>
        <p:txBody>
          <a:bodyPr wrap="square" rtlCol="0">
            <a:spAutoFit/>
          </a:bodyPr>
          <a:p>
            <a:r>
              <a:rPr lang="en-US" altLang="zh-CN"/>
              <a:t>50</a:t>
            </a:r>
            <a:endParaRPr lang="en-US" altLang="zh-CN"/>
          </a:p>
        </p:txBody>
      </p:sp>
      <p:sp>
        <p:nvSpPr>
          <p:cNvPr id="38" name="文本框 37"/>
          <p:cNvSpPr txBox="1"/>
          <p:nvPr/>
        </p:nvSpPr>
        <p:spPr>
          <a:xfrm>
            <a:off x="7499350" y="6012180"/>
            <a:ext cx="642620" cy="368300"/>
          </a:xfrm>
          <a:prstGeom prst="rect">
            <a:avLst/>
          </a:prstGeom>
          <a:noFill/>
        </p:spPr>
        <p:txBody>
          <a:bodyPr wrap="square" rtlCol="0">
            <a:spAutoFit/>
          </a:bodyPr>
          <a:p>
            <a:r>
              <a:rPr lang="en-US" altLang="zh-CN"/>
              <a:t>200</a:t>
            </a:r>
            <a:endParaRPr lang="en-US" altLang="zh-CN"/>
          </a:p>
        </p:txBody>
      </p:sp>
      <p:sp>
        <p:nvSpPr>
          <p:cNvPr id="39" name="文本框 38"/>
          <p:cNvSpPr txBox="1"/>
          <p:nvPr/>
        </p:nvSpPr>
        <p:spPr>
          <a:xfrm>
            <a:off x="4258310" y="5237480"/>
            <a:ext cx="720090" cy="368300"/>
          </a:xfrm>
          <a:prstGeom prst="rect">
            <a:avLst/>
          </a:prstGeom>
          <a:noFill/>
        </p:spPr>
        <p:txBody>
          <a:bodyPr wrap="square" rtlCol="0">
            <a:spAutoFit/>
          </a:bodyPr>
          <a:p>
            <a:r>
              <a:rPr lang="en-US" altLang="zh-CN"/>
              <a:t>1</a:t>
            </a:r>
            <a:r>
              <a:rPr lang="zh-CN" altLang="en-US"/>
              <a:t>、</a:t>
            </a:r>
            <a:r>
              <a:rPr lang="en-US" altLang="zh-CN"/>
              <a:t>2</a:t>
            </a:r>
            <a:endParaRPr lang="en-US" altLang="zh-CN"/>
          </a:p>
        </p:txBody>
      </p:sp>
      <p:sp>
        <p:nvSpPr>
          <p:cNvPr id="78" name="文本框 77"/>
          <p:cNvSpPr txBox="1"/>
          <p:nvPr/>
        </p:nvSpPr>
        <p:spPr>
          <a:xfrm>
            <a:off x="5993765" y="5325110"/>
            <a:ext cx="385445" cy="368300"/>
          </a:xfrm>
          <a:prstGeom prst="rect">
            <a:avLst/>
          </a:prstGeom>
          <a:noFill/>
        </p:spPr>
        <p:txBody>
          <a:bodyPr wrap="square" rtlCol="0">
            <a:spAutoFit/>
          </a:bodyPr>
          <a:p>
            <a:r>
              <a:rPr lang="en-US" altLang="zh-CN"/>
              <a:t>3</a:t>
            </a:r>
            <a:endParaRPr lang="en-US" altLang="zh-CN"/>
          </a:p>
        </p:txBody>
      </p:sp>
      <p:sp>
        <p:nvSpPr>
          <p:cNvPr id="79" name="文本框 78"/>
          <p:cNvSpPr txBox="1"/>
          <p:nvPr/>
        </p:nvSpPr>
        <p:spPr>
          <a:xfrm>
            <a:off x="7699375" y="5325110"/>
            <a:ext cx="1440180" cy="368300"/>
          </a:xfrm>
          <a:prstGeom prst="rect">
            <a:avLst/>
          </a:prstGeom>
          <a:noFill/>
        </p:spPr>
        <p:txBody>
          <a:bodyPr wrap="square" rtlCol="0">
            <a:spAutoFit/>
          </a:bodyPr>
          <a:p>
            <a:r>
              <a:rPr lang="en-US" altLang="zh-CN"/>
              <a:t>4</a:t>
            </a:r>
            <a:r>
              <a:rPr lang="zh-CN" altLang="en-US"/>
              <a:t>、</a:t>
            </a:r>
            <a:r>
              <a:rPr lang="en-US" altLang="zh-CN"/>
              <a:t>5</a:t>
            </a:r>
            <a:r>
              <a:rPr lang="zh-CN" altLang="en-US"/>
              <a:t>、</a:t>
            </a:r>
            <a:r>
              <a:rPr lang="en-US" altLang="zh-CN"/>
              <a:t>6</a:t>
            </a:r>
            <a:r>
              <a:rPr lang="zh-CN" altLang="en-US"/>
              <a:t>、</a:t>
            </a:r>
            <a:r>
              <a:rPr lang="en-US" altLang="zh-CN"/>
              <a:t>7</a:t>
            </a:r>
            <a:endParaRPr lang="en-US" altLang="zh-CN"/>
          </a:p>
        </p:txBody>
      </p:sp>
      <p:pic>
        <p:nvPicPr>
          <p:cNvPr id="80" name="图片 79" descr="333438303937323b333633373933363bc8b1bdc7c8fdbdc7d0ce">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6995" y="6172835"/>
            <a:ext cx="380365" cy="380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39" grpId="0"/>
      <p:bldP spid="78" grpId="0"/>
      <p:bldP spid="79" grpId="0"/>
      <p:bldP spid="36"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rot="21420000">
            <a:off x="991956" y="409094"/>
            <a:ext cx="9755187" cy="2766528"/>
          </a:xfrm>
          <a:effectLst>
            <a:outerShdw blurRad="215900" dist="266700" dir="12000000" algn="r" rotWithShape="0">
              <a:prstClr val="black">
                <a:alpha val="39000"/>
              </a:prstClr>
            </a:outerShdw>
          </a:effectLst>
          <a:scene3d>
            <a:camera prst="obliqueBottomLeft"/>
            <a:lightRig rig="threePt" dir="t"/>
          </a:scene3d>
        </p:spPr>
        <p:txBody>
          <a:bodyPr>
            <a:normAutofit/>
          </a:bodyPr>
          <a:lstStyle/>
          <a:p>
            <a:pPr algn="ctr"/>
            <a:r>
              <a:rPr lang="en-US" altLang="zh-CN"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5.2.5 </a:t>
            </a:r>
            <a:r>
              <a:rPr lang="zh-CN" alt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机群系统</a:t>
            </a:r>
            <a:endParaRPr lang="zh-CN" alt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副标题 2"/>
          <p:cNvSpPr>
            <a:spLocks noGrp="1"/>
          </p:cNvSpPr>
          <p:nvPr>
            <p:ph type="subTitle" idx="1"/>
          </p:nvPr>
        </p:nvSpPr>
        <p:spPr>
          <a:xfrm rot="21404278">
            <a:off x="1047752" y="3477014"/>
            <a:ext cx="9755187" cy="626206"/>
          </a:xfrm>
          <a:effectLst>
            <a:outerShdw blurRad="215900" dist="279400" dir="12600000" algn="br" rotWithShape="0">
              <a:prstClr val="black">
                <a:alpha val="39000"/>
              </a:prstClr>
            </a:outerShdw>
          </a:effectLst>
        </p:spPr>
        <p:style>
          <a:lnRef idx="1">
            <a:schemeClr val="accent2"/>
          </a:lnRef>
          <a:fillRef idx="2">
            <a:schemeClr val="accent2"/>
          </a:fillRef>
          <a:effectRef idx="1">
            <a:schemeClr val="accent2"/>
          </a:effectRef>
          <a:fontRef idx="minor">
            <a:schemeClr val="dk1"/>
          </a:fontRef>
        </p:style>
        <p:txBody>
          <a:bodyPr/>
          <a:lstStyle/>
          <a:p>
            <a:r>
              <a:rPr lang="zh-CN" altLang="en-US" sz="3200" b="1" dirty="0">
                <a:solidFill>
                  <a:schemeClr val="accent1">
                    <a:lumMod val="60000"/>
                    <a:lumOff val="40000"/>
                  </a:schemeClr>
                </a:solidFill>
              </a:rPr>
              <a:t>讲解人：李锴泓</a:t>
            </a:r>
            <a:endParaRPr lang="zh-CN" altLang="en-US" sz="3200" b="1" dirty="0">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barn(outVertical)">
                                      <p:cBhvr>
                                        <p:cTn id="11" dur="500"/>
                                        <p:tgtEl>
                                          <p:spTgt spid="3">
                                            <p:bg/>
                                          </p:spTgt>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outVertical)">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US" altLang="zh-CN" dirty="0"/>
              <a:t>1</a:t>
            </a:r>
            <a:r>
              <a:rPr lang="zh-CN" altLang="en-US" dirty="0"/>
              <a:t>、概念</a:t>
            </a:r>
            <a:endParaRPr lang="zh-CN" altLang="en-US" dirty="0"/>
          </a:p>
        </p:txBody>
      </p:sp>
      <p:sp>
        <p:nvSpPr>
          <p:cNvPr id="3" name="内容占位符 2"/>
          <p:cNvSpPr>
            <a:spLocks noGrp="1"/>
          </p:cNvSpPr>
          <p:nvPr>
            <p:ph sz="quarter" idx="13"/>
          </p:nvPr>
        </p:nvSpPr>
        <p:spPr/>
        <p:style>
          <a:lnRef idx="1">
            <a:schemeClr val="accent5"/>
          </a:lnRef>
          <a:fillRef idx="2">
            <a:schemeClr val="accent5"/>
          </a:fillRef>
          <a:effectRef idx="1">
            <a:schemeClr val="accent5"/>
          </a:effectRef>
          <a:fontRef idx="minor">
            <a:schemeClr val="dk1"/>
          </a:fontRef>
        </p:style>
        <p:txBody>
          <a:bodyPr>
            <a:normAutofit lnSpcReduction="10000"/>
          </a:bodyPr>
          <a:lstStyle/>
          <a:p>
            <a:r>
              <a:rPr lang="zh-CN" altLang="en-US" sz="3600" dirty="0">
                <a:latin typeface="楷体" panose="02010609060101010101" pitchFamily="49" charset="-122"/>
                <a:ea typeface="楷体" panose="02010609060101010101" pitchFamily="49" charset="-122"/>
              </a:rPr>
              <a:t>    </a:t>
            </a:r>
            <a:r>
              <a:rPr lang="zh-CN" altLang="en-US" sz="4400" b="1" dirty="0">
                <a:solidFill>
                  <a:srgbClr val="FF0000"/>
                </a:solidFill>
                <a:latin typeface="楷体" panose="02010609060101010101" pitchFamily="49" charset="-122"/>
                <a:ea typeface="楷体" panose="02010609060101010101" pitchFamily="49" charset="-122"/>
              </a:rPr>
              <a:t>机群系统</a:t>
            </a:r>
            <a:r>
              <a:rPr lang="zh-CN" altLang="en-US" sz="3600" dirty="0">
                <a:latin typeface="楷体" panose="02010609060101010101" pitchFamily="49" charset="-122"/>
                <a:ea typeface="楷体" panose="02010609060101010101" pitchFamily="49" charset="-122"/>
              </a:rPr>
              <a:t>是将多个高档微型计算机或高性能的工作站，使用高速的通信网络加以互连组成的系统。在并行程序设计和集成开发环境的支持下，进行统一调度和协调处理，以实现对中、粗粒度并行进程的高效并行处理。</a:t>
            </a:r>
            <a:endParaRPr lang="zh-CN" altLang="en-US" sz="36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
                                            <p:txEl>
                                              <p:pRg st="4294967295" end="4294967295"/>
                                            </p:txEl>
                                          </p:spTgt>
                                        </p:tgtEl>
                                        <p:attrNameLst>
                                          <p:attrName>style.visibility</p:attrName>
                                        </p:attrNameLst>
                                      </p:cBhvr>
                                      <p:to>
                                        <p:strVal val="visible"/>
                                      </p:to>
                                    </p:set>
                                    <p:set>
                                      <p:cBhvr>
                                        <p:cTn id="7" dur="227" fill="hold">
                                          <p:stCondLst>
                                            <p:cond delay="0"/>
                                          </p:stCondLst>
                                        </p:cTn>
                                        <p:tgtEl>
                                          <p:spTgt spid="3">
                                            <p:txEl>
                                              <p:pRg st="4294967295" end="4294967295"/>
                                            </p:txEl>
                                          </p:spTgt>
                                        </p:tgtEl>
                                        <p:attrNameLst>
                                          <p:attrName>style.rotation</p:attrName>
                                        </p:attrNameLst>
                                      </p:cBhvr>
                                      <p:to>
                                        <p:strVal val="-45.0"/>
                                      </p:to>
                                    </p:set>
                                    <p:anim calcmode="lin" valueType="num">
                                      <p:cBhvr>
                                        <p:cTn id="8" dur="227" fill="hold">
                                          <p:stCondLst>
                                            <p:cond delay="227"/>
                                          </p:stCondLst>
                                        </p:cTn>
                                        <p:tgtEl>
                                          <p:spTgt spid="3">
                                            <p:txEl>
                                              <p:pRg st="4294967295" end="4294967295"/>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3">
                                            <p:txEl>
                                              <p:pRg st="4294967295" end="4294967295"/>
                                            </p:txEl>
                                          </p:spTgt>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3">
                                            <p:txEl>
                                              <p:pRg st="4294967295" end="4294967295"/>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3">
                                            <p:txEl>
                                              <p:pRg st="4294967295" end="4294967295"/>
                                            </p:txEl>
                                          </p:spTgt>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500"/>
                            </p:stCondLst>
                            <p:childTnLst>
                              <p:par>
                                <p:cTn id="13" presetID="38" presetClass="entr" presetSubtype="0" accel="50000" fill="hold" grpId="0" nodeType="afterEffect">
                                  <p:stCondLst>
                                    <p:cond delay="0"/>
                                  </p:stCondLst>
                                  <p:iterate type="lt">
                                    <p:tmPct val="50000"/>
                                  </p:iterate>
                                  <p:childTnLst>
                                    <p:set>
                                      <p:cBhvr>
                                        <p:cTn id="14" dur="1" fill="hold">
                                          <p:stCondLst>
                                            <p:cond delay="0"/>
                                          </p:stCondLst>
                                        </p:cTn>
                                        <p:tgtEl>
                                          <p:spTgt spid="3">
                                            <p:txEl>
                                              <p:pRg st="0" end="0"/>
                                            </p:txEl>
                                          </p:spTgt>
                                        </p:tgtEl>
                                        <p:attrNameLst>
                                          <p:attrName>style.visibility</p:attrName>
                                        </p:attrNameLst>
                                      </p:cBhvr>
                                      <p:to>
                                        <p:strVal val="visible"/>
                                      </p:to>
                                    </p:set>
                                    <p:set>
                                      <p:cBhvr>
                                        <p:cTn id="15" dur="227" fill="hold">
                                          <p:stCondLst>
                                            <p:cond delay="0"/>
                                          </p:stCondLst>
                                        </p:cTn>
                                        <p:tgtEl>
                                          <p:spTgt spid="3">
                                            <p:txEl>
                                              <p:pRg st="0" end="0"/>
                                            </p:txEl>
                                          </p:spTgt>
                                        </p:tgtEl>
                                        <p:attrNameLst>
                                          <p:attrName>style.rotation</p:attrName>
                                        </p:attrNameLst>
                                      </p:cBhvr>
                                      <p:to>
                                        <p:strVal val="-45.0"/>
                                      </p:to>
                                    </p:set>
                                    <p:anim calcmode="lin" valueType="num">
                                      <p:cBhvr>
                                        <p:cTn id="16" dur="227" fill="hold">
                                          <p:stCondLst>
                                            <p:cond delay="227"/>
                                          </p:stCondLst>
                                        </p:cTn>
                                        <p:tgtEl>
                                          <p:spTgt spid="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227" fill="hold">
                                          <p:stCondLst>
                                            <p:cond delay="0"/>
                                          </p:stCondLst>
                                        </p:cTn>
                                        <p:tgtEl>
                                          <p:spTgt spid="3">
                                            <p:txEl>
                                              <p:pRg st="0" end="0"/>
                                            </p:txEl>
                                          </p:spTgt>
                                        </p:tgtEl>
                                        <p:attrNameLst>
                                          <p:attrName>ppt_y</p:attrName>
                                        </p:attrNameLst>
                                      </p:cBhvr>
                                      <p:tavLst>
                                        <p:tav tm="0">
                                          <p:val>
                                            <p:strVal val="#ppt_y-1"/>
                                          </p:val>
                                        </p:tav>
                                        <p:tav tm="100000">
                                          <p:val>
                                            <p:strVal val="#ppt_y-(0.354*#ppt_w-0.172*#ppt_h)"/>
                                          </p:val>
                                        </p:tav>
                                      </p:tavLst>
                                    </p:anim>
                                    <p:anim calcmode="lin" valueType="num">
                                      <p:cBhvr>
                                        <p:cTn id="18" dur="78" decel="50000" autoRev="1" fill="hold">
                                          <p:stCondLst>
                                            <p:cond delay="227"/>
                                          </p:stCondLst>
                                        </p:cTn>
                                        <p:tgtEl>
                                          <p:spTgt spid="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68" fill="hold">
                                          <p:stCondLst>
                                            <p:cond delay="432"/>
                                          </p:stCondLst>
                                        </p:cTn>
                                        <p:tgtEl>
                                          <p:spTgt spid="3">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31450"/>
            <a:ext cx="10396882" cy="1151965"/>
          </a:xfrm>
        </p:spPr>
        <p:style>
          <a:lnRef idx="1">
            <a:schemeClr val="accent1"/>
          </a:lnRef>
          <a:fillRef idx="3">
            <a:schemeClr val="accent1"/>
          </a:fillRef>
          <a:effectRef idx="2">
            <a:schemeClr val="accent1"/>
          </a:effectRef>
          <a:fontRef idx="minor">
            <a:schemeClr val="lt1"/>
          </a:fontRef>
        </p:style>
        <p:txBody>
          <a:bodyPr/>
          <a:lstStyle/>
          <a:p>
            <a:r>
              <a:rPr lang="en-US" altLang="zh-CN" dirty="0"/>
              <a:t>PS:</a:t>
            </a:r>
            <a:r>
              <a:rPr lang="zh-CN" altLang="en-US" dirty="0"/>
              <a:t>一些看不懂的英文缩写</a:t>
            </a:r>
            <a:endParaRPr lang="zh-CN" altLang="en-US" dirty="0"/>
          </a:p>
        </p:txBody>
      </p:sp>
      <p:sp>
        <p:nvSpPr>
          <p:cNvPr id="3" name="内容占位符 2"/>
          <p:cNvSpPr>
            <a:spLocks noGrp="1"/>
          </p:cNvSpPr>
          <p:nvPr>
            <p:ph sz="quarter" idx="13"/>
          </p:nvPr>
        </p:nvSpPr>
        <p:spPr>
          <a:xfrm>
            <a:off x="685800" y="1737360"/>
            <a:ext cx="10394707" cy="3637225"/>
          </a:xfrm>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r>
              <a:rPr lang="zh-CN" altLang="en-US" sz="3600" dirty="0">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NIC</a:t>
            </a:r>
            <a:r>
              <a:rPr lang="en-US" altLang="zh-CN" sz="3600"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网络接口控制器，</a:t>
            </a:r>
            <a:r>
              <a:rPr lang="zh-CN" altLang="en-US" sz="2400" dirty="0">
                <a:latin typeface="楷体" panose="02010609060101010101" pitchFamily="49" charset="-122"/>
                <a:ea typeface="楷体" panose="02010609060101010101" pitchFamily="49" charset="-122"/>
              </a:rPr>
              <a:t>又称</a:t>
            </a:r>
            <a:r>
              <a:rPr lang="zh-CN" altLang="en-US" sz="2400" b="1" dirty="0">
                <a:latin typeface="楷体" panose="02010609060101010101" pitchFamily="49" charset="-122"/>
                <a:ea typeface="楷体" panose="02010609060101010101" pitchFamily="49" charset="-122"/>
              </a:rPr>
              <a:t>网络接口控制器</a:t>
            </a:r>
            <a:r>
              <a:rPr lang="zh-CN" altLang="en-US" sz="2400"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网络适配器，网卡</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         或</a:t>
            </a:r>
            <a:r>
              <a:rPr lang="zh-CN" altLang="en-US" sz="2400" b="1" dirty="0">
                <a:latin typeface="楷体" panose="02010609060101010101" pitchFamily="49" charset="-122"/>
                <a:ea typeface="楷体" panose="02010609060101010101" pitchFamily="49" charset="-122"/>
              </a:rPr>
              <a:t>局域网接收器</a:t>
            </a:r>
            <a:endParaRPr lang="en-US" altLang="zh-CN" sz="2400" b="1" dirty="0">
              <a:latin typeface="楷体" panose="02010609060101010101" pitchFamily="49" charset="-122"/>
              <a:ea typeface="楷体" panose="02010609060101010101" pitchFamily="49" charset="-122"/>
            </a:endParaRPr>
          </a:p>
          <a:p>
            <a:r>
              <a:rPr lang="en-US" altLang="zh-CN" sz="3600" dirty="0">
                <a:latin typeface="楷体" panose="02010609060101010101" pitchFamily="49" charset="-122"/>
                <a:ea typeface="楷体" panose="02010609060101010101" pitchFamily="49" charset="-122"/>
              </a:rPr>
              <a:t> I/O:</a:t>
            </a:r>
            <a:r>
              <a:rPr lang="zh-CN" altLang="en-US" sz="2400" dirty="0">
                <a:latin typeface="楷体" panose="02010609060101010101" pitchFamily="49" charset="-122"/>
                <a:ea typeface="楷体" panose="02010609060101010101" pitchFamily="49" charset="-122"/>
              </a:rPr>
              <a:t>计算机接口（就是结点）</a:t>
            </a:r>
            <a:endParaRPr lang="en-US" altLang="zh-CN" sz="2400" dirty="0">
              <a:latin typeface="楷体" panose="02010609060101010101" pitchFamily="49" charset="-122"/>
              <a:ea typeface="楷体" panose="02010609060101010101" pitchFamily="49" charset="-122"/>
            </a:endParaRPr>
          </a:p>
          <a:p>
            <a:r>
              <a:rPr lang="en-US" altLang="zh-CN" sz="3600" dirty="0">
                <a:latin typeface="楷体" panose="02010609060101010101" pitchFamily="49" charset="-122"/>
                <a:ea typeface="楷体" panose="02010609060101010101" pitchFamily="49" charset="-122"/>
              </a:rPr>
              <a:t> P</a:t>
            </a:r>
            <a:r>
              <a:rPr lang="zh-CN" altLang="en-US" sz="36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计算节点（</a:t>
            </a:r>
            <a:r>
              <a:rPr lang="en-US" altLang="zh-CN" sz="2400" dirty="0">
                <a:latin typeface="楷体" panose="02010609060101010101" pitchFamily="49" charset="-122"/>
                <a:ea typeface="楷体" panose="02010609060101010101" pitchFamily="49" charset="-122"/>
              </a:rPr>
              <a:t>PC</a:t>
            </a:r>
            <a:r>
              <a:rPr lang="zh-CN" altLang="en-US" sz="2400" dirty="0">
                <a:latin typeface="楷体" panose="02010609060101010101" pitchFamily="49" charset="-122"/>
                <a:ea typeface="楷体" panose="02010609060101010101" pitchFamily="49" charset="-122"/>
              </a:rPr>
              <a:t>、工作站等），包括内存，</a:t>
            </a:r>
            <a:r>
              <a:rPr lang="en-US" altLang="zh-CN" sz="2400" dirty="0">
                <a:latin typeface="楷体" panose="02010609060101010101" pitchFamily="49" charset="-122"/>
                <a:ea typeface="楷体" panose="02010609060101010101" pitchFamily="49" charset="-122"/>
              </a:rPr>
              <a:t>CPU</a:t>
            </a:r>
            <a:r>
              <a:rPr lang="zh-CN" altLang="en-US" sz="2400" dirty="0">
                <a:latin typeface="楷体" panose="02010609060101010101" pitchFamily="49" charset="-122"/>
                <a:ea typeface="楷体" panose="02010609060101010101" pitchFamily="49" charset="-122"/>
              </a:rPr>
              <a:t>，外存等（对应概念 </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        中的高档微型计算机或高性能的工作站）</a:t>
            </a:r>
            <a:endParaRPr lang="en-US" altLang="zh-CN" sz="2400" dirty="0">
              <a:latin typeface="楷体" panose="02010609060101010101" pitchFamily="49" charset="-122"/>
              <a:ea typeface="楷体" panose="02010609060101010101" pitchFamily="49" charset="-122"/>
            </a:endParaRPr>
          </a:p>
          <a:p>
            <a:r>
              <a:rPr lang="en-US" altLang="zh-CN" sz="3900" dirty="0">
                <a:latin typeface="楷体" panose="02010609060101010101" pitchFamily="49" charset="-122"/>
                <a:ea typeface="楷体" panose="02010609060101010101" pitchFamily="49" charset="-122"/>
              </a:rPr>
              <a:t> </a:t>
            </a:r>
            <a:r>
              <a:rPr lang="en-US" altLang="zh-CN" sz="3600" dirty="0">
                <a:latin typeface="楷体" panose="02010609060101010101" pitchFamily="49" charset="-122"/>
                <a:ea typeface="楷体" panose="02010609060101010101" pitchFamily="49" charset="-122"/>
              </a:rPr>
              <a:t>M</a:t>
            </a:r>
            <a:r>
              <a:rPr lang="zh-CN" altLang="en-US" sz="36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操作系统</a:t>
            </a:r>
            <a:endParaRPr lang="en-US" altLang="zh-CN" sz="24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05" y="1962785"/>
            <a:ext cx="10968990" cy="2607945"/>
          </a:xfrm>
        </p:spPr>
        <p:txBody>
          <a:bodyPr/>
          <a:p>
            <a:r>
              <a:rPr lang="en-US" altLang="zh-CN" sz="4400"/>
              <a:t>2.</a:t>
            </a:r>
            <a:r>
              <a:rPr sz="4400"/>
              <a:t>流水线处理机</a:t>
            </a:r>
            <a:br>
              <a:rPr sz="4400"/>
            </a:br>
            <a:br>
              <a:rPr sz="4400"/>
            </a:br>
            <a:r>
              <a:rPr sz="4400"/>
              <a:t>                           </a:t>
            </a:r>
            <a:r>
              <a:rPr lang="en-US" altLang="zh-CN" sz="3200"/>
              <a:t>--</a:t>
            </a:r>
            <a:r>
              <a:rPr sz="3200"/>
              <a:t>冼铧城</a:t>
            </a:r>
            <a:endParaRPr sz="320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US" altLang="zh-CN" dirty="0"/>
              <a:t>2</a:t>
            </a:r>
            <a:r>
              <a:rPr lang="zh-CN" altLang="en-US" dirty="0"/>
              <a:t>、一般结构</a:t>
            </a:r>
            <a:endParaRPr lang="zh-CN" altLang="en-US" dirty="0"/>
          </a:p>
        </p:txBody>
      </p:sp>
      <p:sp>
        <p:nvSpPr>
          <p:cNvPr id="3" name="内容占位符 2"/>
          <p:cNvSpPr>
            <a:spLocks noGrp="1"/>
          </p:cNvSpPr>
          <p:nvPr>
            <p:ph sz="quarter" idx="13"/>
          </p:nvPr>
        </p:nvSpPr>
        <p:spPr/>
        <p:style>
          <a:lnRef idx="1">
            <a:schemeClr val="accent5"/>
          </a:lnRef>
          <a:fillRef idx="2">
            <a:schemeClr val="accent5"/>
          </a:fillRef>
          <a:effectRef idx="1">
            <a:schemeClr val="accent5"/>
          </a:effectRef>
          <a:fontRef idx="minor">
            <a:schemeClr val="dk1"/>
          </a:fontRef>
        </p:style>
        <p:txBody>
          <a:bodyPr>
            <a:normAutofit/>
          </a:bodyPr>
          <a:lstStyle/>
          <a:p>
            <a:r>
              <a:rPr lang="zh-CN" altLang="en-US" sz="4800" dirty="0">
                <a:latin typeface="楷体" panose="02010609060101010101" pitchFamily="49" charset="-122"/>
                <a:ea typeface="楷体" panose="02010609060101010101" pitchFamily="49" charset="-122"/>
              </a:rPr>
              <a:t>分为两种</a:t>
            </a:r>
            <a:r>
              <a:rPr lang="en-US" altLang="zh-CN" sz="4800" dirty="0">
                <a:latin typeface="楷体" panose="02010609060101010101" pitchFamily="49" charset="-122"/>
                <a:ea typeface="楷体" panose="02010609060101010101" pitchFamily="49" charset="-122"/>
              </a:rPr>
              <a:t>:</a:t>
            </a:r>
            <a:endParaRPr lang="en-US" altLang="zh-CN" sz="48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      </a:t>
            </a:r>
            <a:r>
              <a:rPr lang="zh-CN" altLang="en-US" sz="4000" dirty="0">
                <a:solidFill>
                  <a:schemeClr val="tx1"/>
                </a:solidFill>
                <a:latin typeface="楷体" panose="02010609060101010101" pitchFamily="49" charset="-122"/>
                <a:ea typeface="楷体" panose="02010609060101010101" pitchFamily="49" charset="-122"/>
                <a:hlinkClick r:id="rId1" action="ppaction://hlinksldjump"/>
              </a:rPr>
              <a:t>（</a:t>
            </a:r>
            <a:r>
              <a:rPr lang="en-US" altLang="zh-CN" sz="4000" dirty="0">
                <a:solidFill>
                  <a:schemeClr val="tx1"/>
                </a:solidFill>
                <a:latin typeface="楷体" panose="02010609060101010101" pitchFamily="49" charset="-122"/>
                <a:ea typeface="楷体" panose="02010609060101010101" pitchFamily="49" charset="-122"/>
                <a:hlinkClick r:id="rId1" action="ppaction://hlinksldjump"/>
              </a:rPr>
              <a:t>a</a:t>
            </a:r>
            <a:r>
              <a:rPr lang="zh-CN" altLang="en-US" sz="4000" dirty="0">
                <a:solidFill>
                  <a:schemeClr val="tx1"/>
                </a:solidFill>
                <a:latin typeface="楷体" panose="02010609060101010101" pitchFamily="49" charset="-122"/>
                <a:ea typeface="楷体" panose="02010609060101010101" pitchFamily="49" charset="-122"/>
                <a:hlinkClick r:id="rId1" action="ppaction://hlinksldjump"/>
              </a:rPr>
              <a:t>）无共享的系统结构</a:t>
            </a:r>
            <a:endParaRPr lang="en-US" altLang="zh-CN" sz="4000" dirty="0">
              <a:solidFill>
                <a:schemeClr val="tx1"/>
              </a:solidFill>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      </a:t>
            </a:r>
            <a:r>
              <a:rPr lang="zh-CN" altLang="en-US" sz="4000" dirty="0">
                <a:solidFill>
                  <a:schemeClr val="tx1"/>
                </a:solidFill>
                <a:latin typeface="楷体" panose="02010609060101010101" pitchFamily="49" charset="-122"/>
                <a:ea typeface="楷体" panose="02010609060101010101" pitchFamily="49" charset="-122"/>
                <a:hlinkClick r:id="rId2" action="ppaction://hlinksldjump"/>
              </a:rPr>
              <a:t>（</a:t>
            </a:r>
            <a:r>
              <a:rPr lang="en-US" altLang="zh-CN" sz="4000" dirty="0">
                <a:solidFill>
                  <a:schemeClr val="tx1"/>
                </a:solidFill>
                <a:latin typeface="楷体" panose="02010609060101010101" pitchFamily="49" charset="-122"/>
                <a:ea typeface="楷体" panose="02010609060101010101" pitchFamily="49" charset="-122"/>
                <a:hlinkClick r:id="rId2" action="ppaction://hlinksldjump"/>
              </a:rPr>
              <a:t>b</a:t>
            </a:r>
            <a:r>
              <a:rPr lang="zh-CN" altLang="en-US" sz="4000" dirty="0">
                <a:solidFill>
                  <a:schemeClr val="tx1"/>
                </a:solidFill>
                <a:latin typeface="楷体" panose="02010609060101010101" pitchFamily="49" charset="-122"/>
                <a:ea typeface="楷体" panose="02010609060101010101" pitchFamily="49" charset="-122"/>
                <a:hlinkClick r:id="rId2" action="ppaction://hlinksldjump"/>
              </a:rPr>
              <a:t>）共享磁盘的系统结构</a:t>
            </a:r>
            <a:endParaRPr lang="zh-CN" altLang="en-US" sz="4000" dirty="0">
              <a:solidFill>
                <a:schemeClr val="tx1"/>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normAutofit/>
          </a:bodyPr>
          <a:lstStyle/>
          <a:p>
            <a:r>
              <a:rPr lang="zh-CN" altLang="en-US" dirty="0"/>
              <a:t>（</a:t>
            </a:r>
            <a:r>
              <a:rPr lang="en-US" altLang="zh-CN" dirty="0"/>
              <a:t>a</a:t>
            </a:r>
            <a:r>
              <a:rPr lang="zh-CN" altLang="en-US" dirty="0"/>
              <a:t>）</a:t>
            </a:r>
            <a:r>
              <a:rPr lang="zh-CN" altLang="en-US" sz="5400" dirty="0">
                <a:latin typeface="楷体" panose="02010609060101010101" pitchFamily="49" charset="-122"/>
                <a:ea typeface="楷体" panose="02010609060101010101" pitchFamily="49" charset="-122"/>
              </a:rPr>
              <a:t>无共享的系统结构</a:t>
            </a:r>
            <a:endParaRPr lang="zh-CN" altLang="en-US" dirty="0"/>
          </a:p>
        </p:txBody>
      </p:sp>
      <p:sp>
        <p:nvSpPr>
          <p:cNvPr id="37" name="矩形 36"/>
          <p:cNvSpPr/>
          <p:nvPr/>
        </p:nvSpPr>
        <p:spPr>
          <a:xfrm>
            <a:off x="827503" y="2003284"/>
            <a:ext cx="4357057" cy="35281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7002552" y="2003284"/>
            <a:ext cx="4357057" cy="35281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下弧形 38">
            <a:hlinkClick r:id="rId1" action="ppaction://hlinksldjump"/>
          </p:cNvPr>
          <p:cNvSpPr/>
          <p:nvPr/>
        </p:nvSpPr>
        <p:spPr>
          <a:xfrm rot="16200000">
            <a:off x="10887677" y="146084"/>
            <a:ext cx="604519" cy="4749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3" name="组合 62"/>
          <p:cNvGrpSpPr/>
          <p:nvPr/>
        </p:nvGrpSpPr>
        <p:grpSpPr>
          <a:xfrm>
            <a:off x="889776" y="2244592"/>
            <a:ext cx="10643811" cy="2775644"/>
            <a:chOff x="889776" y="2244592"/>
            <a:chExt cx="10643811" cy="2775644"/>
          </a:xfrm>
        </p:grpSpPr>
        <p:grpSp>
          <p:nvGrpSpPr>
            <p:cNvPr id="48" name="组合 47"/>
            <p:cNvGrpSpPr/>
            <p:nvPr/>
          </p:nvGrpSpPr>
          <p:grpSpPr>
            <a:xfrm>
              <a:off x="5399544" y="2244592"/>
              <a:ext cx="6134043" cy="2775644"/>
              <a:chOff x="5399544" y="2244592"/>
              <a:chExt cx="6134043" cy="2775644"/>
            </a:xfrm>
          </p:grpSpPr>
          <p:graphicFrame>
            <p:nvGraphicFramePr>
              <p:cNvPr id="43" name="图示 42"/>
              <p:cNvGraphicFramePr/>
              <p:nvPr/>
            </p:nvGraphicFramePr>
            <p:xfrm>
              <a:off x="8823320" y="2244592"/>
              <a:ext cx="2710267" cy="2139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4" name="图示 43"/>
              <p:cNvGraphicFramePr/>
              <p:nvPr/>
            </p:nvGraphicFramePr>
            <p:xfrm>
              <a:off x="5399544" y="2880902"/>
              <a:ext cx="3063776" cy="2139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46" name="直接连接符 45"/>
              <p:cNvCxnSpPr/>
              <p:nvPr/>
            </p:nvCxnSpPr>
            <p:spPr>
              <a:xfrm>
                <a:off x="8463320" y="3950569"/>
                <a:ext cx="548600"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53" name="组合 52"/>
            <p:cNvGrpSpPr/>
            <p:nvPr/>
          </p:nvGrpSpPr>
          <p:grpSpPr>
            <a:xfrm flipH="1">
              <a:off x="889776" y="2244592"/>
              <a:ext cx="2327881" cy="2137172"/>
              <a:chOff x="4724285" y="1678226"/>
              <a:chExt cx="2327881" cy="2137172"/>
            </a:xfrm>
          </p:grpSpPr>
          <p:sp>
            <p:nvSpPr>
              <p:cNvPr id="54" name="任意多边形: 形状 53"/>
              <p:cNvSpPr/>
              <p:nvPr/>
            </p:nvSpPr>
            <p:spPr>
              <a:xfrm>
                <a:off x="5888226" y="2673952"/>
                <a:ext cx="662390" cy="321678"/>
              </a:xfrm>
              <a:custGeom>
                <a:avLst/>
                <a:gdLst/>
                <a:ahLst/>
                <a:cxnLst/>
                <a:rect l="0" t="0" r="0" b="0"/>
                <a:pathLst>
                  <a:path>
                    <a:moveTo>
                      <a:pt x="0" y="0"/>
                    </a:moveTo>
                    <a:lnTo>
                      <a:pt x="0" y="160839"/>
                    </a:lnTo>
                    <a:lnTo>
                      <a:pt x="662390" y="160839"/>
                    </a:lnTo>
                    <a:lnTo>
                      <a:pt x="662390" y="32167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任意多边形: 形状 54"/>
              <p:cNvSpPr/>
              <p:nvPr/>
            </p:nvSpPr>
            <p:spPr>
              <a:xfrm>
                <a:off x="5225836" y="2673952"/>
                <a:ext cx="662390" cy="321678"/>
              </a:xfrm>
              <a:custGeom>
                <a:avLst/>
                <a:gdLst/>
                <a:ahLst/>
                <a:cxnLst/>
                <a:rect l="0" t="0" r="0" b="0"/>
                <a:pathLst>
                  <a:path>
                    <a:moveTo>
                      <a:pt x="662390" y="0"/>
                    </a:moveTo>
                    <a:lnTo>
                      <a:pt x="662390" y="160839"/>
                    </a:lnTo>
                    <a:lnTo>
                      <a:pt x="0" y="160839"/>
                    </a:lnTo>
                    <a:lnTo>
                      <a:pt x="0" y="32167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任意多边形: 形状 55"/>
              <p:cNvSpPr/>
              <p:nvPr/>
            </p:nvSpPr>
            <p:spPr>
              <a:xfrm>
                <a:off x="5387832" y="1678226"/>
                <a:ext cx="1000788" cy="995726"/>
              </a:xfrm>
              <a:custGeom>
                <a:avLst/>
                <a:gdLst>
                  <a:gd name="connsiteX0" fmla="*/ 0 w 1000788"/>
                  <a:gd name="connsiteY0" fmla="*/ 0 h 995726"/>
                  <a:gd name="connsiteX1" fmla="*/ 1000788 w 1000788"/>
                  <a:gd name="connsiteY1" fmla="*/ 0 h 995726"/>
                  <a:gd name="connsiteX2" fmla="*/ 1000788 w 1000788"/>
                  <a:gd name="connsiteY2" fmla="*/ 995726 h 995726"/>
                  <a:gd name="connsiteX3" fmla="*/ 0 w 1000788"/>
                  <a:gd name="connsiteY3" fmla="*/ 995726 h 995726"/>
                  <a:gd name="connsiteX4" fmla="*/ 0 w 1000788"/>
                  <a:gd name="connsiteY4" fmla="*/ 0 h 9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788" h="995726">
                    <a:moveTo>
                      <a:pt x="0" y="0"/>
                    </a:moveTo>
                    <a:lnTo>
                      <a:pt x="1000788" y="0"/>
                    </a:lnTo>
                    <a:lnTo>
                      <a:pt x="1000788" y="995726"/>
                    </a:lnTo>
                    <a:lnTo>
                      <a:pt x="0" y="99572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P</a:t>
                </a:r>
                <a:endParaRPr lang="zh-CN" altLang="en-US" sz="5300" kern="1200" dirty="0"/>
              </a:p>
            </p:txBody>
          </p:sp>
          <p:sp>
            <p:nvSpPr>
              <p:cNvPr id="57" name="任意多边形: 形状 56"/>
              <p:cNvSpPr/>
              <p:nvPr/>
            </p:nvSpPr>
            <p:spPr>
              <a:xfrm>
                <a:off x="4724285" y="2995631"/>
                <a:ext cx="1003101" cy="819767"/>
              </a:xfrm>
              <a:custGeom>
                <a:avLst/>
                <a:gdLst>
                  <a:gd name="connsiteX0" fmla="*/ 0 w 1003101"/>
                  <a:gd name="connsiteY0" fmla="*/ 0 h 819767"/>
                  <a:gd name="connsiteX1" fmla="*/ 1003101 w 1003101"/>
                  <a:gd name="connsiteY1" fmla="*/ 0 h 819767"/>
                  <a:gd name="connsiteX2" fmla="*/ 1003101 w 1003101"/>
                  <a:gd name="connsiteY2" fmla="*/ 819767 h 819767"/>
                  <a:gd name="connsiteX3" fmla="*/ 0 w 1003101"/>
                  <a:gd name="connsiteY3" fmla="*/ 819767 h 819767"/>
                  <a:gd name="connsiteX4" fmla="*/ 0 w 1003101"/>
                  <a:gd name="connsiteY4" fmla="*/ 0 h 81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01" h="819767">
                    <a:moveTo>
                      <a:pt x="0" y="0"/>
                    </a:moveTo>
                    <a:lnTo>
                      <a:pt x="1003101" y="0"/>
                    </a:lnTo>
                    <a:lnTo>
                      <a:pt x="1003101" y="819767"/>
                    </a:lnTo>
                    <a:lnTo>
                      <a:pt x="0" y="81976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I/O</a:t>
                </a:r>
                <a:endParaRPr lang="zh-CN" altLang="en-US" sz="5300" kern="1200" dirty="0"/>
              </a:p>
            </p:txBody>
          </p:sp>
          <p:sp>
            <p:nvSpPr>
              <p:cNvPr id="58" name="任意多边形: 形状 57"/>
              <p:cNvSpPr/>
              <p:nvPr/>
            </p:nvSpPr>
            <p:spPr>
              <a:xfrm>
                <a:off x="6049065" y="2995631"/>
                <a:ext cx="1003101" cy="819767"/>
              </a:xfrm>
              <a:custGeom>
                <a:avLst/>
                <a:gdLst>
                  <a:gd name="connsiteX0" fmla="*/ 0 w 1003101"/>
                  <a:gd name="connsiteY0" fmla="*/ 0 h 819767"/>
                  <a:gd name="connsiteX1" fmla="*/ 1003101 w 1003101"/>
                  <a:gd name="connsiteY1" fmla="*/ 0 h 819767"/>
                  <a:gd name="connsiteX2" fmla="*/ 1003101 w 1003101"/>
                  <a:gd name="connsiteY2" fmla="*/ 819767 h 819767"/>
                  <a:gd name="connsiteX3" fmla="*/ 0 w 1003101"/>
                  <a:gd name="connsiteY3" fmla="*/ 819767 h 819767"/>
                  <a:gd name="connsiteX4" fmla="*/ 0 w 1003101"/>
                  <a:gd name="connsiteY4" fmla="*/ 0 h 81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01" h="819767">
                    <a:moveTo>
                      <a:pt x="0" y="0"/>
                    </a:moveTo>
                    <a:lnTo>
                      <a:pt x="1003101" y="0"/>
                    </a:lnTo>
                    <a:lnTo>
                      <a:pt x="1003101" y="819767"/>
                    </a:lnTo>
                    <a:lnTo>
                      <a:pt x="0" y="81976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M</a:t>
                </a:r>
                <a:endParaRPr lang="zh-CN" altLang="en-US" sz="5300" kern="1200" dirty="0"/>
              </a:p>
            </p:txBody>
          </p:sp>
        </p:grpSp>
        <p:grpSp>
          <p:nvGrpSpPr>
            <p:cNvPr id="59" name="组合 58"/>
            <p:cNvGrpSpPr/>
            <p:nvPr/>
          </p:nvGrpSpPr>
          <p:grpSpPr>
            <a:xfrm flipH="1">
              <a:off x="3792191" y="3534190"/>
              <a:ext cx="1653318" cy="787481"/>
              <a:chOff x="2519245" y="2989385"/>
              <a:chExt cx="1653318" cy="787481"/>
            </a:xfrm>
          </p:grpSpPr>
          <p:sp>
            <p:nvSpPr>
              <p:cNvPr id="60" name="任意多边形: 形状 59"/>
              <p:cNvSpPr/>
              <p:nvPr/>
            </p:nvSpPr>
            <p:spPr>
              <a:xfrm>
                <a:off x="2519245" y="3337406"/>
                <a:ext cx="427103" cy="91440"/>
              </a:xfrm>
              <a:custGeom>
                <a:avLst/>
                <a:gdLst/>
                <a:ahLst/>
                <a:cxnLst/>
                <a:rect l="0" t="0" r="0" b="0"/>
                <a:pathLst>
                  <a:path>
                    <a:moveTo>
                      <a:pt x="0" y="45720"/>
                    </a:moveTo>
                    <a:lnTo>
                      <a:pt x="427103"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任意多边形: 形状 61"/>
              <p:cNvSpPr/>
              <p:nvPr/>
            </p:nvSpPr>
            <p:spPr>
              <a:xfrm>
                <a:off x="2946349" y="2989385"/>
                <a:ext cx="1226214" cy="787481"/>
              </a:xfrm>
              <a:custGeom>
                <a:avLst/>
                <a:gdLst>
                  <a:gd name="connsiteX0" fmla="*/ 0 w 1226214"/>
                  <a:gd name="connsiteY0" fmla="*/ 0 h 787481"/>
                  <a:gd name="connsiteX1" fmla="*/ 1226214 w 1226214"/>
                  <a:gd name="connsiteY1" fmla="*/ 0 h 787481"/>
                  <a:gd name="connsiteX2" fmla="*/ 1226214 w 1226214"/>
                  <a:gd name="connsiteY2" fmla="*/ 787481 h 787481"/>
                  <a:gd name="connsiteX3" fmla="*/ 0 w 1226214"/>
                  <a:gd name="connsiteY3" fmla="*/ 787481 h 787481"/>
                  <a:gd name="connsiteX4" fmla="*/ 0 w 1226214"/>
                  <a:gd name="connsiteY4" fmla="*/ 0 h 787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214" h="787481">
                    <a:moveTo>
                      <a:pt x="0" y="0"/>
                    </a:moveTo>
                    <a:lnTo>
                      <a:pt x="1226214" y="0"/>
                    </a:lnTo>
                    <a:lnTo>
                      <a:pt x="1226214" y="787481"/>
                    </a:lnTo>
                    <a:lnTo>
                      <a:pt x="0" y="7874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85" tIns="32385" rIns="32385" bIns="32385" numCol="1" spcCol="1270" anchor="ctr" anchorCtr="0">
                <a:noAutofit/>
              </a:bodyPr>
              <a:lstStyle/>
              <a:p>
                <a:pPr marL="0" lvl="0" indent="0" algn="ctr" defTabSz="2266950">
                  <a:lnSpc>
                    <a:spcPct val="90000"/>
                  </a:lnSpc>
                  <a:spcBef>
                    <a:spcPct val="0"/>
                  </a:spcBef>
                  <a:spcAft>
                    <a:spcPct val="35000"/>
                  </a:spcAft>
                  <a:buNone/>
                </a:pPr>
                <a:r>
                  <a:rPr lang="en-US" altLang="zh-CN" sz="5100" kern="1200" dirty="0"/>
                  <a:t>NIC</a:t>
                </a:r>
                <a:endParaRPr lang="zh-CN" altLang="en-US" sz="5100" kern="1200" dirty="0"/>
              </a:p>
            </p:txBody>
          </p:sp>
        </p:grpSp>
        <p:cxnSp>
          <p:nvCxnSpPr>
            <p:cNvPr id="52" name="直接连接符 51"/>
            <p:cNvCxnSpPr/>
            <p:nvPr/>
          </p:nvCxnSpPr>
          <p:spPr>
            <a:xfrm flipH="1">
              <a:off x="3243591" y="3971880"/>
              <a:ext cx="548600" cy="0"/>
            </a:xfrm>
            <a:prstGeom prst="line">
              <a:avLst/>
            </a:prstGeom>
            <a:ln w="38100"/>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Vertical)">
                                      <p:cBhvr>
                                        <p:cTn id="11" dur="500"/>
                                        <p:tgtEl>
                                          <p:spTgt spid="37"/>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outVertical)">
                                      <p:cBhvr>
                                        <p:cTn id="15" dur="500"/>
                                        <p:tgtEl>
                                          <p:spTgt spid="38"/>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outVertical)">
                                      <p:cBhvr>
                                        <p:cTn id="19" dur="500"/>
                                        <p:tgtEl>
                                          <p:spTgt spid="39"/>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barn(outVertical)">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7" grpId="0" bldLvl="0" animBg="1"/>
      <p:bldP spid="38" grpId="0" bldLvl="0" animBg="1"/>
      <p:bldP spid="3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normAutofit/>
          </a:bodyPr>
          <a:lstStyle/>
          <a:p>
            <a:r>
              <a:rPr lang="zh-CN" altLang="en-US" dirty="0"/>
              <a:t>（</a:t>
            </a:r>
            <a:r>
              <a:rPr lang="en-US" altLang="zh-CN" dirty="0"/>
              <a:t>B</a:t>
            </a:r>
            <a:r>
              <a:rPr lang="zh-CN" altLang="en-US" dirty="0"/>
              <a:t>）</a:t>
            </a:r>
            <a:r>
              <a:rPr lang="zh-CN" altLang="en-US" sz="5400" dirty="0">
                <a:latin typeface="楷体" panose="02010609060101010101" pitchFamily="49" charset="-122"/>
                <a:ea typeface="楷体" panose="02010609060101010101" pitchFamily="49" charset="-122"/>
              </a:rPr>
              <a:t>共享磁盘的系统结构</a:t>
            </a:r>
            <a:endParaRPr lang="zh-CN" altLang="en-US" dirty="0"/>
          </a:p>
        </p:txBody>
      </p:sp>
      <p:sp>
        <p:nvSpPr>
          <p:cNvPr id="37" name="矩形 36"/>
          <p:cNvSpPr/>
          <p:nvPr/>
        </p:nvSpPr>
        <p:spPr>
          <a:xfrm>
            <a:off x="827503" y="2003284"/>
            <a:ext cx="4357057" cy="35281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7002552" y="2003284"/>
            <a:ext cx="4357057" cy="35281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下弧形 38">
            <a:hlinkClick r:id="rId1" action="ppaction://hlinksldjump"/>
          </p:cNvPr>
          <p:cNvSpPr/>
          <p:nvPr/>
        </p:nvSpPr>
        <p:spPr>
          <a:xfrm rot="16200000">
            <a:off x="10887677" y="146084"/>
            <a:ext cx="604519" cy="4749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0" name="组合 39"/>
          <p:cNvGrpSpPr/>
          <p:nvPr/>
        </p:nvGrpSpPr>
        <p:grpSpPr>
          <a:xfrm>
            <a:off x="889776" y="2244592"/>
            <a:ext cx="10643811" cy="2775644"/>
            <a:chOff x="889776" y="2244592"/>
            <a:chExt cx="10643811" cy="2775644"/>
          </a:xfrm>
        </p:grpSpPr>
        <p:grpSp>
          <p:nvGrpSpPr>
            <p:cNvPr id="41" name="组合 40"/>
            <p:cNvGrpSpPr/>
            <p:nvPr/>
          </p:nvGrpSpPr>
          <p:grpSpPr>
            <a:xfrm>
              <a:off x="5399544" y="2244592"/>
              <a:ext cx="6134043" cy="2775644"/>
              <a:chOff x="5399544" y="2244592"/>
              <a:chExt cx="6134043" cy="2775644"/>
            </a:xfrm>
          </p:grpSpPr>
          <p:graphicFrame>
            <p:nvGraphicFramePr>
              <p:cNvPr id="52" name="图示 51"/>
              <p:cNvGraphicFramePr/>
              <p:nvPr/>
            </p:nvGraphicFramePr>
            <p:xfrm>
              <a:off x="8823320" y="2244592"/>
              <a:ext cx="2710267" cy="2139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3" name="图示 52"/>
              <p:cNvGraphicFramePr/>
              <p:nvPr/>
            </p:nvGraphicFramePr>
            <p:xfrm>
              <a:off x="5399544" y="2880902"/>
              <a:ext cx="3063776" cy="2139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4" name="直接连接符 53"/>
              <p:cNvCxnSpPr/>
              <p:nvPr/>
            </p:nvCxnSpPr>
            <p:spPr>
              <a:xfrm>
                <a:off x="8463320" y="3950569"/>
                <a:ext cx="548600"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2" name="组合 41"/>
            <p:cNvGrpSpPr/>
            <p:nvPr/>
          </p:nvGrpSpPr>
          <p:grpSpPr>
            <a:xfrm flipH="1">
              <a:off x="889776" y="2244592"/>
              <a:ext cx="2327881" cy="2137172"/>
              <a:chOff x="4724285" y="1678226"/>
              <a:chExt cx="2327881" cy="2137172"/>
            </a:xfrm>
          </p:grpSpPr>
          <p:sp>
            <p:nvSpPr>
              <p:cNvPr id="47" name="任意多边形: 形状 46"/>
              <p:cNvSpPr/>
              <p:nvPr/>
            </p:nvSpPr>
            <p:spPr>
              <a:xfrm>
                <a:off x="5888226" y="2673952"/>
                <a:ext cx="662390" cy="321678"/>
              </a:xfrm>
              <a:custGeom>
                <a:avLst/>
                <a:gdLst/>
                <a:ahLst/>
                <a:cxnLst/>
                <a:rect l="0" t="0" r="0" b="0"/>
                <a:pathLst>
                  <a:path>
                    <a:moveTo>
                      <a:pt x="0" y="0"/>
                    </a:moveTo>
                    <a:lnTo>
                      <a:pt x="0" y="160839"/>
                    </a:lnTo>
                    <a:lnTo>
                      <a:pt x="662390" y="160839"/>
                    </a:lnTo>
                    <a:lnTo>
                      <a:pt x="662390" y="32167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任意多边形: 形状 47"/>
              <p:cNvSpPr/>
              <p:nvPr/>
            </p:nvSpPr>
            <p:spPr>
              <a:xfrm>
                <a:off x="5225836" y="2673952"/>
                <a:ext cx="662390" cy="321678"/>
              </a:xfrm>
              <a:custGeom>
                <a:avLst/>
                <a:gdLst/>
                <a:ahLst/>
                <a:cxnLst/>
                <a:rect l="0" t="0" r="0" b="0"/>
                <a:pathLst>
                  <a:path>
                    <a:moveTo>
                      <a:pt x="662390" y="0"/>
                    </a:moveTo>
                    <a:lnTo>
                      <a:pt x="662390" y="160839"/>
                    </a:lnTo>
                    <a:lnTo>
                      <a:pt x="0" y="160839"/>
                    </a:lnTo>
                    <a:lnTo>
                      <a:pt x="0" y="32167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任意多边形: 形状 48"/>
              <p:cNvSpPr/>
              <p:nvPr/>
            </p:nvSpPr>
            <p:spPr>
              <a:xfrm>
                <a:off x="5387832" y="1678226"/>
                <a:ext cx="1000788" cy="995726"/>
              </a:xfrm>
              <a:custGeom>
                <a:avLst/>
                <a:gdLst>
                  <a:gd name="connsiteX0" fmla="*/ 0 w 1000788"/>
                  <a:gd name="connsiteY0" fmla="*/ 0 h 995726"/>
                  <a:gd name="connsiteX1" fmla="*/ 1000788 w 1000788"/>
                  <a:gd name="connsiteY1" fmla="*/ 0 h 995726"/>
                  <a:gd name="connsiteX2" fmla="*/ 1000788 w 1000788"/>
                  <a:gd name="connsiteY2" fmla="*/ 995726 h 995726"/>
                  <a:gd name="connsiteX3" fmla="*/ 0 w 1000788"/>
                  <a:gd name="connsiteY3" fmla="*/ 995726 h 995726"/>
                  <a:gd name="connsiteX4" fmla="*/ 0 w 1000788"/>
                  <a:gd name="connsiteY4" fmla="*/ 0 h 9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788" h="995726">
                    <a:moveTo>
                      <a:pt x="0" y="0"/>
                    </a:moveTo>
                    <a:lnTo>
                      <a:pt x="1000788" y="0"/>
                    </a:lnTo>
                    <a:lnTo>
                      <a:pt x="1000788" y="995726"/>
                    </a:lnTo>
                    <a:lnTo>
                      <a:pt x="0" y="99572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P</a:t>
                </a:r>
                <a:endParaRPr lang="zh-CN" altLang="en-US" sz="5300" kern="1200" dirty="0"/>
              </a:p>
            </p:txBody>
          </p:sp>
          <p:sp>
            <p:nvSpPr>
              <p:cNvPr id="50" name="任意多边形: 形状 49"/>
              <p:cNvSpPr/>
              <p:nvPr/>
            </p:nvSpPr>
            <p:spPr>
              <a:xfrm>
                <a:off x="4724285" y="2995631"/>
                <a:ext cx="1003101" cy="819767"/>
              </a:xfrm>
              <a:custGeom>
                <a:avLst/>
                <a:gdLst>
                  <a:gd name="connsiteX0" fmla="*/ 0 w 1003101"/>
                  <a:gd name="connsiteY0" fmla="*/ 0 h 819767"/>
                  <a:gd name="connsiteX1" fmla="*/ 1003101 w 1003101"/>
                  <a:gd name="connsiteY1" fmla="*/ 0 h 819767"/>
                  <a:gd name="connsiteX2" fmla="*/ 1003101 w 1003101"/>
                  <a:gd name="connsiteY2" fmla="*/ 819767 h 819767"/>
                  <a:gd name="connsiteX3" fmla="*/ 0 w 1003101"/>
                  <a:gd name="connsiteY3" fmla="*/ 819767 h 819767"/>
                  <a:gd name="connsiteX4" fmla="*/ 0 w 1003101"/>
                  <a:gd name="connsiteY4" fmla="*/ 0 h 81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01" h="819767">
                    <a:moveTo>
                      <a:pt x="0" y="0"/>
                    </a:moveTo>
                    <a:lnTo>
                      <a:pt x="1003101" y="0"/>
                    </a:lnTo>
                    <a:lnTo>
                      <a:pt x="1003101" y="819767"/>
                    </a:lnTo>
                    <a:lnTo>
                      <a:pt x="0" y="81976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I/O</a:t>
                </a:r>
                <a:endParaRPr lang="zh-CN" altLang="en-US" sz="5300" kern="1200" dirty="0"/>
              </a:p>
            </p:txBody>
          </p:sp>
          <p:sp>
            <p:nvSpPr>
              <p:cNvPr id="51" name="任意多边形: 形状 50"/>
              <p:cNvSpPr/>
              <p:nvPr/>
            </p:nvSpPr>
            <p:spPr>
              <a:xfrm>
                <a:off x="6049065" y="2995631"/>
                <a:ext cx="1003101" cy="819767"/>
              </a:xfrm>
              <a:custGeom>
                <a:avLst/>
                <a:gdLst>
                  <a:gd name="connsiteX0" fmla="*/ 0 w 1003101"/>
                  <a:gd name="connsiteY0" fmla="*/ 0 h 819767"/>
                  <a:gd name="connsiteX1" fmla="*/ 1003101 w 1003101"/>
                  <a:gd name="connsiteY1" fmla="*/ 0 h 819767"/>
                  <a:gd name="connsiteX2" fmla="*/ 1003101 w 1003101"/>
                  <a:gd name="connsiteY2" fmla="*/ 819767 h 819767"/>
                  <a:gd name="connsiteX3" fmla="*/ 0 w 1003101"/>
                  <a:gd name="connsiteY3" fmla="*/ 819767 h 819767"/>
                  <a:gd name="connsiteX4" fmla="*/ 0 w 1003101"/>
                  <a:gd name="connsiteY4" fmla="*/ 0 h 81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01" h="819767">
                    <a:moveTo>
                      <a:pt x="0" y="0"/>
                    </a:moveTo>
                    <a:lnTo>
                      <a:pt x="1003101" y="0"/>
                    </a:lnTo>
                    <a:lnTo>
                      <a:pt x="1003101" y="819767"/>
                    </a:lnTo>
                    <a:lnTo>
                      <a:pt x="0" y="81976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altLang="zh-CN" sz="5300" kern="1200" dirty="0"/>
                  <a:t>M</a:t>
                </a:r>
                <a:endParaRPr lang="zh-CN" altLang="en-US" sz="5300" kern="1200" dirty="0"/>
              </a:p>
            </p:txBody>
          </p:sp>
        </p:grpSp>
        <p:grpSp>
          <p:nvGrpSpPr>
            <p:cNvPr id="43" name="组合 42"/>
            <p:cNvGrpSpPr/>
            <p:nvPr/>
          </p:nvGrpSpPr>
          <p:grpSpPr>
            <a:xfrm flipH="1">
              <a:off x="3792191" y="3534190"/>
              <a:ext cx="1653318" cy="787481"/>
              <a:chOff x="2519245" y="2989385"/>
              <a:chExt cx="1653318" cy="787481"/>
            </a:xfrm>
          </p:grpSpPr>
          <p:sp>
            <p:nvSpPr>
              <p:cNvPr id="45" name="任意多边形: 形状 44"/>
              <p:cNvSpPr/>
              <p:nvPr/>
            </p:nvSpPr>
            <p:spPr>
              <a:xfrm>
                <a:off x="2519245" y="3337406"/>
                <a:ext cx="427103" cy="91440"/>
              </a:xfrm>
              <a:custGeom>
                <a:avLst/>
                <a:gdLst/>
                <a:ahLst/>
                <a:cxnLst/>
                <a:rect l="0" t="0" r="0" b="0"/>
                <a:pathLst>
                  <a:path>
                    <a:moveTo>
                      <a:pt x="0" y="45720"/>
                    </a:moveTo>
                    <a:lnTo>
                      <a:pt x="427103"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任意多边形: 形状 45"/>
              <p:cNvSpPr/>
              <p:nvPr/>
            </p:nvSpPr>
            <p:spPr>
              <a:xfrm>
                <a:off x="2946349" y="2989385"/>
                <a:ext cx="1226214" cy="787481"/>
              </a:xfrm>
              <a:custGeom>
                <a:avLst/>
                <a:gdLst>
                  <a:gd name="connsiteX0" fmla="*/ 0 w 1226214"/>
                  <a:gd name="connsiteY0" fmla="*/ 0 h 787481"/>
                  <a:gd name="connsiteX1" fmla="*/ 1226214 w 1226214"/>
                  <a:gd name="connsiteY1" fmla="*/ 0 h 787481"/>
                  <a:gd name="connsiteX2" fmla="*/ 1226214 w 1226214"/>
                  <a:gd name="connsiteY2" fmla="*/ 787481 h 787481"/>
                  <a:gd name="connsiteX3" fmla="*/ 0 w 1226214"/>
                  <a:gd name="connsiteY3" fmla="*/ 787481 h 787481"/>
                  <a:gd name="connsiteX4" fmla="*/ 0 w 1226214"/>
                  <a:gd name="connsiteY4" fmla="*/ 0 h 787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214" h="787481">
                    <a:moveTo>
                      <a:pt x="0" y="0"/>
                    </a:moveTo>
                    <a:lnTo>
                      <a:pt x="1226214" y="0"/>
                    </a:lnTo>
                    <a:lnTo>
                      <a:pt x="1226214" y="787481"/>
                    </a:lnTo>
                    <a:lnTo>
                      <a:pt x="0" y="7874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85" tIns="32385" rIns="32385" bIns="32385" numCol="1" spcCol="1270" anchor="ctr" anchorCtr="0">
                <a:noAutofit/>
              </a:bodyPr>
              <a:lstStyle/>
              <a:p>
                <a:pPr marL="0" lvl="0" indent="0" algn="ctr" defTabSz="2266950">
                  <a:lnSpc>
                    <a:spcPct val="90000"/>
                  </a:lnSpc>
                  <a:spcBef>
                    <a:spcPct val="0"/>
                  </a:spcBef>
                  <a:spcAft>
                    <a:spcPct val="35000"/>
                  </a:spcAft>
                  <a:buNone/>
                </a:pPr>
                <a:r>
                  <a:rPr lang="en-US" altLang="zh-CN" sz="5100" kern="1200" dirty="0"/>
                  <a:t>NIC</a:t>
                </a:r>
                <a:endParaRPr lang="zh-CN" altLang="en-US" sz="5100" kern="1200" dirty="0"/>
              </a:p>
            </p:txBody>
          </p:sp>
        </p:grpSp>
        <p:cxnSp>
          <p:nvCxnSpPr>
            <p:cNvPr id="44" name="直接连接符 43"/>
            <p:cNvCxnSpPr/>
            <p:nvPr/>
          </p:nvCxnSpPr>
          <p:spPr>
            <a:xfrm flipH="1">
              <a:off x="3243591" y="3971880"/>
              <a:ext cx="548600" cy="0"/>
            </a:xfrm>
            <a:prstGeom prst="line">
              <a:avLst/>
            </a:prstGeom>
            <a:ln w="38100"/>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Vertical)">
                                      <p:cBhvr>
                                        <p:cTn id="11" dur="500"/>
                                        <p:tgtEl>
                                          <p:spTgt spid="37"/>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outVertical)">
                                      <p:cBhvr>
                                        <p:cTn id="15" dur="500"/>
                                        <p:tgtEl>
                                          <p:spTgt spid="38"/>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outVertical)">
                                      <p:cBhvr>
                                        <p:cTn id="19" dur="500"/>
                                        <p:tgtEl>
                                          <p:spTgt spid="39"/>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arn(outVertical)">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7" grpId="0" bldLvl="0" animBg="1"/>
      <p:bldP spid="38" grpId="0" bldLvl="0" animBg="1"/>
      <p:bldP spid="3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31450"/>
            <a:ext cx="10396882" cy="1151965"/>
          </a:xfrm>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3" name="内容占位符 2"/>
          <p:cNvSpPr>
            <a:spLocks noGrp="1"/>
          </p:cNvSpPr>
          <p:nvPr>
            <p:ph sz="quarter" idx="13"/>
          </p:nvPr>
        </p:nvSpPr>
        <p:spPr>
          <a:xfrm>
            <a:off x="685800" y="1737360"/>
            <a:ext cx="10394707" cy="3637225"/>
          </a:xfrm>
        </p:spPr>
        <p:style>
          <a:lnRef idx="1">
            <a:schemeClr val="accent5"/>
          </a:lnRef>
          <a:fillRef idx="2">
            <a:schemeClr val="accent5"/>
          </a:fillRef>
          <a:effectRef idx="1">
            <a:schemeClr val="accent5"/>
          </a:effectRef>
          <a:fontRef idx="minor">
            <a:schemeClr val="dk1"/>
          </a:fontRef>
        </p:style>
        <p:txBody>
          <a:bodyPr>
            <a:normAutofit/>
          </a:bodyPr>
          <a:lstStyle/>
          <a:p>
            <a:endParaRPr lang="en-US" altLang="zh-CN" sz="24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流水线处理机</a:t>
            </a:r>
            <a:endParaRPr lang="zh-CN" altLang="en-US"/>
          </a:p>
        </p:txBody>
      </p:sp>
      <p:sp>
        <p:nvSpPr>
          <p:cNvPr id="3" name="内容占位符 2"/>
          <p:cNvSpPr>
            <a:spLocks noGrp="1"/>
          </p:cNvSpPr>
          <p:nvPr>
            <p:ph idx="1"/>
          </p:nvPr>
        </p:nvSpPr>
        <p:spPr/>
        <p:txBody>
          <a:bodyPr/>
          <a:p>
            <a:r>
              <a:rPr sz="3200" b="1">
                <a:solidFill>
                  <a:srgbClr val="FF0000"/>
                </a:solidFill>
                <a:latin typeface="楷体_GB2312" pitchFamily="49" charset="-122"/>
                <a:sym typeface="+mn-ea"/>
              </a:rPr>
              <a:t>指令执行流水线</a:t>
            </a:r>
            <a:r>
              <a:rPr sz="3200" b="1">
                <a:latin typeface="楷体_GB2312" pitchFamily="49" charset="-122"/>
                <a:sym typeface="+mn-ea"/>
              </a:rPr>
              <a:t>：将一条指令的各个操作步与其后一条或若干条指令的操作步适当重叠执行。</a:t>
            </a:r>
            <a:endParaRPr lang="zh-CN" altLang="en-US" sz="3200" b="1" dirty="0">
              <a:latin typeface="楷体_GB2312" pitchFamily="49" charset="-122"/>
            </a:endParaRPr>
          </a:p>
          <a:p>
            <a:endParaRPr lang="zh-CN" altLang="en-US" sz="3200" b="1" dirty="0">
              <a:latin typeface="楷体_GB2312" pitchFamily="49" charset="-122"/>
            </a:endParaRPr>
          </a:p>
        </p:txBody>
      </p:sp>
      <p:pic>
        <p:nvPicPr>
          <p:cNvPr id="399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1805" y="3124200"/>
            <a:ext cx="6600825" cy="54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805" y="3808095"/>
            <a:ext cx="6610886" cy="23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1783080"/>
            <a:ext cx="10968990" cy="2891790"/>
          </a:xfrm>
        </p:spPr>
        <p:txBody>
          <a:bodyPr/>
          <a:p>
            <a:r>
              <a:rPr lang="en-US" altLang="zh-CN" sz="4400"/>
              <a:t>3.</a:t>
            </a:r>
            <a:r>
              <a:rPr sz="4400"/>
              <a:t>并行处理机</a:t>
            </a:r>
            <a:br>
              <a:rPr sz="4400"/>
            </a:br>
            <a:r>
              <a:rPr sz="4400"/>
              <a:t>                                  </a:t>
            </a:r>
            <a:br>
              <a:rPr sz="4400"/>
            </a:br>
            <a:r>
              <a:rPr sz="4400"/>
              <a:t>                       </a:t>
            </a:r>
            <a:r>
              <a:rPr lang="en-US" altLang="zh-CN" sz="3200"/>
              <a:t>--</a:t>
            </a:r>
            <a:r>
              <a:rPr sz="3200"/>
              <a:t>王卓耀</a:t>
            </a:r>
            <a:endParaRPr sz="32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5" name="标题 4"/>
          <p:cNvSpPr>
            <a:spLocks noGrp="1"/>
          </p:cNvSpPr>
          <p:nvPr>
            <p:ph type="ctrTitle"/>
          </p:nvPr>
        </p:nvSpPr>
        <p:spPr>
          <a:xfrm>
            <a:off x="1524000" y="1122363"/>
            <a:ext cx="9144000" cy="804091"/>
          </a:xfrm>
        </p:spPr>
        <p:txBody>
          <a:bodyPr>
            <a:normAutofit fontScale="90000"/>
          </a:bodyPr>
          <a:lstStyle/>
          <a:p>
            <a:r>
              <a:rPr lang="zh-CN" altLang="en-US" b="1" dirty="0"/>
              <a:t>并行处理机</a:t>
            </a:r>
            <a:endParaRPr lang="zh-CN" altLang="en-US" b="1" dirty="0"/>
          </a:p>
        </p:txBody>
      </p:sp>
      <p:sp>
        <p:nvSpPr>
          <p:cNvPr id="7" name="副标题 6"/>
          <p:cNvSpPr>
            <a:spLocks noGrp="1"/>
          </p:cNvSpPr>
          <p:nvPr>
            <p:ph type="subTitle" idx="1"/>
          </p:nvPr>
        </p:nvSpPr>
        <p:spPr>
          <a:xfrm>
            <a:off x="1524000" y="1926454"/>
            <a:ext cx="9144000" cy="3331346"/>
          </a:xfrm>
        </p:spPr>
        <p:txBody>
          <a:bodyPr/>
          <a:lstStyle/>
          <a:p>
            <a:r>
              <a:rPr lang="zh-CN" altLang="en-US" dirty="0"/>
              <a:t>并行处理机是指通过重复设置大量的处理单元</a:t>
            </a:r>
            <a:r>
              <a:rPr lang="en-US" altLang="zh-CN" dirty="0"/>
              <a:t>PE</a:t>
            </a:r>
            <a:r>
              <a:rPr lang="zh-CN" altLang="en-US" dirty="0"/>
              <a:t>，将它们按照一定的方式互联，对各自分配来的不同的数据并行完成同以条指令所规定的操作。它依靠操作一级的并行处理来提高系统的速度。</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11" name="内容占位符 10"/>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7542" t="19527" r="31498" b="12914"/>
          <a:stretch>
            <a:fillRect/>
          </a:stretch>
        </p:blipFill>
        <p:spPr>
          <a:xfrm>
            <a:off x="871378" y="487200"/>
            <a:ext cx="10449244" cy="588359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8811" t="20065" r="33665" b="19094"/>
          <a:stretch>
            <a:fillRect/>
          </a:stretch>
        </p:blipFill>
        <p:spPr>
          <a:xfrm>
            <a:off x="870012" y="514652"/>
            <a:ext cx="10031768" cy="59682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600" b="1" dirty="0"/>
              <a:t>多处理机系统</a:t>
            </a:r>
            <a:endParaRPr lang="zh-CN" altLang="en-US" sz="6600" b="1" dirty="0"/>
          </a:p>
        </p:txBody>
      </p:sp>
      <p:sp>
        <p:nvSpPr>
          <p:cNvPr id="3" name="副标题 2"/>
          <p:cNvSpPr>
            <a:spLocks noGrp="1"/>
          </p:cNvSpPr>
          <p:nvPr>
            <p:ph type="subTitle" idx="1"/>
          </p:nvPr>
        </p:nvSpPr>
        <p:spPr/>
        <p:txBody>
          <a:bodyPr/>
          <a:lstStyle/>
          <a:p>
            <a:r>
              <a:rPr lang="zh-CN" altLang="en-US" sz="3600" b="1" dirty="0"/>
              <a:t>马泽涛</a:t>
            </a:r>
            <a:endParaRPr lang="zh-CN" altLang="en-US" sz="3600" b="1"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CATEGORY" val="diagram"/>
  <p:tag name="KSO_WM_TEMPLATE_INDEX" val="20165058"/>
  <p:tag name="KSO_WM_UNIT_TYPE" val="p_h_i"/>
  <p:tag name="KSO_WM_UNIT_INDEX" val="1_1_2"/>
  <p:tag name="KSO_WM_UNIT_ID" val="diagram20165058_1*p_h_i*1_1_2"/>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FILL_FORE_SCHEMECOLOR_INDEX" val="14"/>
  <p:tag name="KSO_WM_UNIT_FILL_TYPE" val="1"/>
  <p:tag name="KSO_WM_UNIT_SHADOW_SCHEMECOLOR_INDEX" val="15"/>
  <p:tag name="KSO_WM_UNIT_TEXT_FILL_FORE_SCHEMECOLOR_INDEX" val="13"/>
  <p:tag name="KSO_WM_UNIT_TEXT_FILL_TYPE" val="1"/>
</p:tagLst>
</file>

<file path=ppt/tags/tag71.xml><?xml version="1.0" encoding="utf-8"?>
<p:tagLst xmlns:p="http://schemas.openxmlformats.org/presentationml/2006/main">
  <p:tag name="KSO_WM_TEMPLATE_CATEGORY" val="diagram"/>
  <p:tag name="KSO_WM_TEMPLATE_INDEX" val="20165058"/>
  <p:tag name="KSO_WM_UNIT_TYPE" val="p_h_i"/>
  <p:tag name="KSO_WM_UNIT_INDEX" val="1_1_1"/>
  <p:tag name="KSO_WM_UNIT_ID" val="diagram20165058_1*p_h_i*1_1_1"/>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LINE_FORE_SCHEMECOLOR_INDEX" val="6"/>
  <p:tag name="KSO_WM_UNIT_LINE_FILL_TYPE" val="2"/>
</p:tagLst>
</file>

<file path=ppt/tags/tag72.xml><?xml version="1.0" encoding="utf-8"?>
<p:tagLst xmlns:p="http://schemas.openxmlformats.org/presentationml/2006/main">
  <p:tag name="KSO_WM_TEMPLATE_CATEGORY" val="diagram"/>
  <p:tag name="KSO_WM_TEMPLATE_INDEX" val="20165058"/>
  <p:tag name="KSO_WM_UNIT_TYPE" val="p_h_i"/>
  <p:tag name="KSO_WM_UNIT_INDEX" val="1_1_3"/>
  <p:tag name="KSO_WM_UNIT_ID" val="diagram20165058_1*p_h_i*1_1_3"/>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LINE_FORE_SCHEMECOLOR_INDEX" val="6"/>
  <p:tag name="KSO_WM_UNIT_LINE_FILL_TYPE" val="2"/>
</p:tagLst>
</file>

<file path=ppt/tags/tag73.xml><?xml version="1.0" encoding="utf-8"?>
<p:tagLst xmlns:p="http://schemas.openxmlformats.org/presentationml/2006/main">
  <p:tag name="KSO_WM_TEMPLATE_CATEGORY" val="diagram"/>
  <p:tag name="KSO_WM_TEMPLATE_INDEX" val="20165058"/>
  <p:tag name="KSO_WM_UNIT_TYPE" val="p_h_h_i"/>
  <p:tag name="KSO_WM_UNIT_INDEX" val="1_1_2_2"/>
  <p:tag name="KSO_WM_UNIT_ID" val="diagram20165058_1*p_h_h_i*1_1_2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LINE_FORE_SCHEMECOLOR_INDEX" val="6"/>
  <p:tag name="KSO_WM_UNIT_LINE_FILL_TYPE" val="2"/>
</p:tagLst>
</file>

<file path=ppt/tags/tag74.xml><?xml version="1.0" encoding="utf-8"?>
<p:tagLst xmlns:p="http://schemas.openxmlformats.org/presentationml/2006/main">
  <p:tag name="KSO_WM_TEMPLATE_CATEGORY" val="diagram"/>
  <p:tag name="KSO_WM_TEMPLATE_INDEX" val="20165058"/>
  <p:tag name="KSO_WM_UNIT_TYPE" val="p_h_h_i"/>
  <p:tag name="KSO_WM_UNIT_INDEX" val="1_1_2_1"/>
  <p:tag name="KSO_WM_UNIT_ID" val="diagram20165058_1*p_h_h_i*1_1_2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FILL_FORE_SCHEMECOLOR_INDEX" val="14"/>
  <p:tag name="KSO_WM_UNIT_FILL_TYPE" val="1"/>
  <p:tag name="KSO_WM_UNIT_SHADOW_SCHEMECOLOR_INDEX" val="15"/>
  <p:tag name="KSO_WM_UNIT_TEXT_FILL_FORE_SCHEMECOLOR_INDEX" val="13"/>
  <p:tag name="KSO_WM_UNIT_TEXT_FILL_TYPE" val="1"/>
</p:tagLst>
</file>

<file path=ppt/tags/tag75.xml><?xml version="1.0" encoding="utf-8"?>
<p:tagLst xmlns:p="http://schemas.openxmlformats.org/presentationml/2006/main">
  <p:tag name="KSO_WM_TEMPLATE_CATEGORY" val="diagram"/>
  <p:tag name="KSO_WM_TEMPLATE_INDEX" val="20165058"/>
  <p:tag name="KSO_WM_UNIT_TYPE" val="p_h_h_i"/>
  <p:tag name="KSO_WM_UNIT_INDEX" val="1_1_3_2"/>
  <p:tag name="KSO_WM_UNIT_ID" val="diagram20165058_1*p_h_h_i*1_1_3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LINE_FORE_SCHEMECOLOR_INDEX" val="6"/>
  <p:tag name="KSO_WM_UNIT_LINE_FILL_TYPE" val="2"/>
</p:tagLst>
</file>

<file path=ppt/tags/tag76.xml><?xml version="1.0" encoding="utf-8"?>
<p:tagLst xmlns:p="http://schemas.openxmlformats.org/presentationml/2006/main">
  <p:tag name="KSO_WM_TEMPLATE_CATEGORY" val="diagram"/>
  <p:tag name="KSO_WM_TEMPLATE_INDEX" val="20165058"/>
  <p:tag name="KSO_WM_UNIT_TYPE" val="p_h_h_i"/>
  <p:tag name="KSO_WM_UNIT_INDEX" val="1_1_3_1"/>
  <p:tag name="KSO_WM_UNIT_ID" val="diagram20165058_1*p_h_h_i*1_1_3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FILL_FORE_SCHEMECOLOR_INDEX" val="14"/>
  <p:tag name="KSO_WM_UNIT_FILL_TYPE" val="1"/>
  <p:tag name="KSO_WM_UNIT_SHADOW_SCHEMECOLOR_INDEX" val="15"/>
  <p:tag name="KSO_WM_UNIT_TEXT_FILL_FORE_SCHEMECOLOR_INDEX" val="13"/>
  <p:tag name="KSO_WM_UNIT_TEXT_FILL_TYPE" val="1"/>
</p:tagLst>
</file>

<file path=ppt/tags/tag77.xml><?xml version="1.0" encoding="utf-8"?>
<p:tagLst xmlns:p="http://schemas.openxmlformats.org/presentationml/2006/main">
  <p:tag name="KSO_WM_TEMPLATE_CATEGORY" val="diagram"/>
  <p:tag name="KSO_WM_TEMPLATE_INDEX" val="20165058"/>
  <p:tag name="KSO_WM_UNIT_TYPE" val="p_h_h_i"/>
  <p:tag name="KSO_WM_UNIT_INDEX" val="1_1_1_2"/>
  <p:tag name="KSO_WM_UNIT_ID" val="diagram20165058_1*p_h_h_i*1_1_1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LINE_FORE_SCHEMECOLOR_INDEX" val="6"/>
  <p:tag name="KSO_WM_UNIT_LINE_FILL_TYPE" val="2"/>
</p:tagLst>
</file>

<file path=ppt/tags/tag78.xml><?xml version="1.0" encoding="utf-8"?>
<p:tagLst xmlns:p="http://schemas.openxmlformats.org/presentationml/2006/main">
  <p:tag name="KSO_WM_TEMPLATE_CATEGORY" val="diagram"/>
  <p:tag name="KSO_WM_TEMPLATE_INDEX" val="20165058"/>
  <p:tag name="KSO_WM_UNIT_TYPE" val="p_h_h_i"/>
  <p:tag name="KSO_WM_UNIT_INDEX" val="1_1_1_1"/>
  <p:tag name="KSO_WM_UNIT_ID" val="diagram20165058_1*p_h_h_i*1_1_1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USESOURCEFORMAT_APPLY" val="1"/>
  <p:tag name="KSO_WM_UNIT_FILL_FORE_SCHEMECOLOR_INDEX" val="14"/>
  <p:tag name="KSO_WM_UNIT_FILL_TYPE" val="1"/>
  <p:tag name="KSO_WM_UNIT_SHADOW_SCHEMECOLOR_INDEX" val="15"/>
  <p:tag name="KSO_WM_UNIT_TEXT_FILL_FORE_SCHEMECOLOR_INDEX" val="13"/>
  <p:tag name="KSO_WM_UNIT_TEXT_FILL_TYPE" val="1"/>
</p:tagLst>
</file>

<file path=ppt/tags/tag79.xml><?xml version="1.0" encoding="utf-8"?>
<p:tagLst xmlns:p="http://schemas.openxmlformats.org/presentationml/2006/main">
  <p:tag name="KSO_WM_SLIDE_ITEM_CNT" val="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CATEGORY" val="diagram"/>
  <p:tag name="KSO_WM_TEMPLATE_INDEX" val="20165058"/>
  <p:tag name="KSO_WM_UNIT_TYPE" val="p_h_i"/>
  <p:tag name="KSO_WM_UNIT_INDEX" val="1_1_2"/>
  <p:tag name="KSO_WM_UNIT_ID" val="diagram20165058_1*p_h_i*1_1_2"/>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15"/>
  <p:tag name="KSO_WM_UNIT_TEXT_FILL_FORE_SCHEMECOLOR_INDEX" val="13"/>
  <p:tag name="KSO_WM_UNIT_TEXT_FILL_TYPE" val="1"/>
</p:tagLst>
</file>

<file path=ppt/tags/tag81.xml><?xml version="1.0" encoding="utf-8"?>
<p:tagLst xmlns:p="http://schemas.openxmlformats.org/presentationml/2006/main">
  <p:tag name="KSO_WM_TEMPLATE_CATEGORY" val="diagram"/>
  <p:tag name="KSO_WM_TEMPLATE_INDEX" val="20165058"/>
  <p:tag name="KSO_WM_UNIT_TYPE" val="p_h_i"/>
  <p:tag name="KSO_WM_UNIT_INDEX" val="1_1_1"/>
  <p:tag name="KSO_WM_UNIT_ID" val="diagram20165058_1*p_h_i*1_1_1"/>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2.xml><?xml version="1.0" encoding="utf-8"?>
<p:tagLst xmlns:p="http://schemas.openxmlformats.org/presentationml/2006/main">
  <p:tag name="KSO_WM_TEMPLATE_CATEGORY" val="diagram"/>
  <p:tag name="KSO_WM_TEMPLATE_INDEX" val="20165058"/>
  <p:tag name="KSO_WM_UNIT_TYPE" val="p_h_i"/>
  <p:tag name="KSO_WM_UNIT_INDEX" val="1_1_3"/>
  <p:tag name="KSO_WM_UNIT_ID" val="diagram20165058_1*p_h_i*1_1_3"/>
  <p:tag name="KSO_WM_UNIT_LAYERLEVEL" val="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3.xml><?xml version="1.0" encoding="utf-8"?>
<p:tagLst xmlns:p="http://schemas.openxmlformats.org/presentationml/2006/main">
  <p:tag name="KSO_WM_TEMPLATE_CATEGORY" val="diagram"/>
  <p:tag name="KSO_WM_TEMPLATE_INDEX" val="20165058"/>
  <p:tag name="KSO_WM_UNIT_TYPE" val="p_h_h_i"/>
  <p:tag name="KSO_WM_UNIT_INDEX" val="1_1_2_2"/>
  <p:tag name="KSO_WM_UNIT_ID" val="diagram20165058_1*p_h_h_i*1_1_2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4.xml><?xml version="1.0" encoding="utf-8"?>
<p:tagLst xmlns:p="http://schemas.openxmlformats.org/presentationml/2006/main">
  <p:tag name="KSO_WM_TEMPLATE_CATEGORY" val="diagram"/>
  <p:tag name="KSO_WM_TEMPLATE_INDEX" val="20165058"/>
  <p:tag name="KSO_WM_UNIT_TYPE" val="p_h_h_i"/>
  <p:tag name="KSO_WM_UNIT_INDEX" val="1_1_2_1"/>
  <p:tag name="KSO_WM_UNIT_ID" val="diagram20165058_1*p_h_h_i*1_1_2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15"/>
  <p:tag name="KSO_WM_UNIT_TEXT_FILL_FORE_SCHEMECOLOR_INDEX" val="13"/>
  <p:tag name="KSO_WM_UNIT_TEXT_FILL_TYPE" val="1"/>
</p:tagLst>
</file>

<file path=ppt/tags/tag85.xml><?xml version="1.0" encoding="utf-8"?>
<p:tagLst xmlns:p="http://schemas.openxmlformats.org/presentationml/2006/main">
  <p:tag name="KSO_WM_TEMPLATE_CATEGORY" val="diagram"/>
  <p:tag name="KSO_WM_TEMPLATE_INDEX" val="20165058"/>
  <p:tag name="KSO_WM_UNIT_TYPE" val="p_h_h_i"/>
  <p:tag name="KSO_WM_UNIT_INDEX" val="1_1_3_2"/>
  <p:tag name="KSO_WM_UNIT_ID" val="diagram20165058_1*p_h_h_i*1_1_3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6.xml><?xml version="1.0" encoding="utf-8"?>
<p:tagLst xmlns:p="http://schemas.openxmlformats.org/presentationml/2006/main">
  <p:tag name="KSO_WM_TEMPLATE_CATEGORY" val="diagram"/>
  <p:tag name="KSO_WM_TEMPLATE_INDEX" val="20165058"/>
  <p:tag name="KSO_WM_UNIT_TYPE" val="p_h_h_i"/>
  <p:tag name="KSO_WM_UNIT_INDEX" val="1_1_3_1"/>
  <p:tag name="KSO_WM_UNIT_ID" val="diagram20165058_1*p_h_h_i*1_1_3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15"/>
  <p:tag name="KSO_WM_UNIT_TEXT_FILL_FORE_SCHEMECOLOR_INDEX" val="13"/>
  <p:tag name="KSO_WM_UNIT_TEXT_FILL_TYPE" val="1"/>
</p:tagLst>
</file>

<file path=ppt/tags/tag87.xml><?xml version="1.0" encoding="utf-8"?>
<p:tagLst xmlns:p="http://schemas.openxmlformats.org/presentationml/2006/main">
  <p:tag name="KSO_WM_TEMPLATE_CATEGORY" val="diagram"/>
  <p:tag name="KSO_WM_TEMPLATE_INDEX" val="20165058"/>
  <p:tag name="KSO_WM_UNIT_TYPE" val="p_h_h_i"/>
  <p:tag name="KSO_WM_UNIT_INDEX" val="1_1_1_2"/>
  <p:tag name="KSO_WM_UNIT_ID" val="diagram20165058_1*p_h_h_i*1_1_1_2"/>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8.xml><?xml version="1.0" encoding="utf-8"?>
<p:tagLst xmlns:p="http://schemas.openxmlformats.org/presentationml/2006/main">
  <p:tag name="KSO_WM_TEMPLATE_CATEGORY" val="diagram"/>
  <p:tag name="KSO_WM_TEMPLATE_INDEX" val="20165058"/>
  <p:tag name="KSO_WM_UNIT_TYPE" val="p_h_h_i"/>
  <p:tag name="KSO_WM_UNIT_INDEX" val="1_1_1_1"/>
  <p:tag name="KSO_WM_UNIT_ID" val="diagram20165058_1*p_h_h_i*1_1_1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15"/>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maze 主题">
  <a:themeElements>
    <a:clrScheme name="Amaze">
      <a:dk1>
        <a:sysClr val="windowText" lastClr="000000"/>
      </a:dk1>
      <a:lt1>
        <a:sysClr val="window" lastClr="FFFFFF"/>
      </a:lt1>
      <a:dk2>
        <a:srgbClr val="455F51"/>
      </a:dk2>
      <a:lt2>
        <a:srgbClr val="E3DED1"/>
      </a:lt2>
      <a:accent1>
        <a:srgbClr val="107C10"/>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主要事件">
  <a:themeElements>
    <a:clrScheme name="主要事件">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主要事件">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事件">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2023</Words>
  <Application>WPS 演示</Application>
  <PresentationFormat>宽屏</PresentationFormat>
  <Paragraphs>182</Paragraphs>
  <Slides>33</Slides>
  <Notes>4</Notes>
  <HiddenSlides>0</HiddenSlides>
  <MMClips>0</MMClips>
  <ScaleCrop>false</ScaleCrop>
  <HeadingPairs>
    <vt:vector size="6" baseType="variant">
      <vt:variant>
        <vt:lpstr>已用的字体</vt:lpstr>
      </vt:variant>
      <vt:variant>
        <vt:i4>26</vt:i4>
      </vt:variant>
      <vt:variant>
        <vt:lpstr>主题</vt:lpstr>
      </vt:variant>
      <vt:variant>
        <vt:i4>6</vt:i4>
      </vt:variant>
      <vt:variant>
        <vt:lpstr>幻灯片标题</vt:lpstr>
      </vt:variant>
      <vt:variant>
        <vt:i4>33</vt:i4>
      </vt:variant>
    </vt:vector>
  </HeadingPairs>
  <TitlesOfParts>
    <vt:vector size="65" baseType="lpstr">
      <vt:lpstr>Arial</vt:lpstr>
      <vt:lpstr>宋体</vt:lpstr>
      <vt:lpstr>Wingdings</vt:lpstr>
      <vt:lpstr>微软雅黑</vt:lpstr>
      <vt:lpstr>Wingdings</vt:lpstr>
      <vt:lpstr>Microsoft YaHei UI</vt:lpstr>
      <vt:lpstr>Microsoft YaHei UI Light</vt:lpstr>
      <vt:lpstr>Segoe UI Black</vt:lpstr>
      <vt:lpstr>Segoe UI</vt:lpstr>
      <vt:lpstr>Arial</vt:lpstr>
      <vt:lpstr>Tw Cen MT</vt:lpstr>
      <vt:lpstr>Wingdings 3</vt:lpstr>
      <vt:lpstr>楷体_GB2312</vt:lpstr>
      <vt:lpstr>新宋体</vt:lpstr>
      <vt:lpstr>黑体</vt:lpstr>
      <vt:lpstr>Arial Unicode MS</vt:lpstr>
      <vt:lpstr>Calibri</vt:lpstr>
      <vt:lpstr>字魂58号-创中黑</vt:lpstr>
      <vt:lpstr>等线 Light</vt:lpstr>
      <vt:lpstr>等线</vt:lpstr>
      <vt:lpstr>华文仿宋</vt:lpstr>
      <vt:lpstr>Tw Cen MT Condensed</vt:lpstr>
      <vt:lpstr>思源黑体 CN Bold</vt:lpstr>
      <vt:lpstr>思源黑体 CN Regular</vt:lpstr>
      <vt:lpstr>Impact</vt:lpstr>
      <vt:lpstr>楷体</vt:lpstr>
      <vt:lpstr>Office 主题​​</vt:lpstr>
      <vt:lpstr>Amaze 主题</vt:lpstr>
      <vt:lpstr>1_Office 主题​​</vt:lpstr>
      <vt:lpstr>Office 主题</vt:lpstr>
      <vt:lpstr>积分</vt:lpstr>
      <vt:lpstr>1_主要事件</vt:lpstr>
      <vt:lpstr>5.2 计算机系统结构</vt:lpstr>
      <vt:lpstr>1.并行处理的概念                             --伍政韬 </vt:lpstr>
      <vt:lpstr>2.流水线处理机                             --冼铧城</vt:lpstr>
      <vt:lpstr>流水线处理机</vt:lpstr>
      <vt:lpstr>3.并行处理机                                                           --王卓耀</vt:lpstr>
      <vt:lpstr>并行处理机</vt:lpstr>
      <vt:lpstr>PowerPoint 演示文稿</vt:lpstr>
      <vt:lpstr>PowerPoint 演示文稿</vt:lpstr>
      <vt:lpstr>多处理机系统</vt:lpstr>
      <vt:lpstr>PowerPoint 演示文稿</vt:lpstr>
      <vt:lpstr>PowerPoint 演示文稿</vt:lpstr>
      <vt:lpstr>PowerPoint 演示文稿</vt:lpstr>
      <vt:lpstr>PowerPoint 演示文稿</vt:lpstr>
      <vt:lpstr>局域网技术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5.2.5 机群系统</vt:lpstr>
      <vt:lpstr>1、概念</vt:lpstr>
      <vt:lpstr>PS:一些看不懂的英文缩写</vt:lpstr>
      <vt:lpstr>2、一般结构</vt:lpstr>
      <vt:lpstr>（a）无共享的系统结构</vt:lpstr>
      <vt:lpstr>（B）共享磁盘的系统结构</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Taki</cp:lastModifiedBy>
  <cp:revision>153</cp:revision>
  <dcterms:created xsi:type="dcterms:W3CDTF">2019-06-19T02:08:00Z</dcterms:created>
  <dcterms:modified xsi:type="dcterms:W3CDTF">2020-12-08T00:04:32Z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2052-11.1.0.10011</vt:lpwstr>
  </property>
</Properties>
</file>